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57" r:id="rId3"/>
    <p:sldId id="266" r:id="rId4"/>
    <p:sldId id="258" r:id="rId5"/>
    <p:sldId id="260" r:id="rId6"/>
    <p:sldId id="259" r:id="rId7"/>
    <p:sldId id="268" r:id="rId8"/>
    <p:sldId id="261" r:id="rId9"/>
    <p:sldId id="269" r:id="rId10"/>
    <p:sldId id="270" r:id="rId11"/>
    <p:sldId id="271" r:id="rId12"/>
    <p:sldId id="272" r:id="rId13"/>
    <p:sldId id="273" r:id="rId14"/>
    <p:sldId id="262" r:id="rId15"/>
    <p:sldId id="264" r:id="rId16"/>
    <p:sldId id="276" r:id="rId17"/>
    <p:sldId id="274" r:id="rId18"/>
    <p:sldId id="265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9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3C14E-2DA1-4F82-A290-53903A21864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BACB-7046-4352-8B34-24ECE103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2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BACB-7046-4352-8B34-24ECE1033C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3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2C140C-738C-44E5-8526-6E33DB5D8AC9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dewaterproperty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eo.wellsfargo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ennaHOA@gmail.com" TargetMode="External"/><Relationship Id="rId2" Type="http://schemas.openxmlformats.org/officeDocument/2006/relationships/hyperlink" Target="http://jennaestates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aHOA@gmail.com" TargetMode="External"/><Relationship Id="rId2" Type="http://schemas.openxmlformats.org/officeDocument/2006/relationships/hyperlink" Target="http://jennaestates.weebl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Annual HOA Meeting</a:t>
            </a:r>
          </a:p>
          <a:p>
            <a:r>
              <a:rPr lang="en-US" dirty="0" smtClean="0"/>
              <a:t>December 6,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Jenna Estates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4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DAY OF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96143"/>
            <a:ext cx="2863708" cy="474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97" y="2743200"/>
            <a:ext cx="4348103" cy="244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97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MOVIE NIGHT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2674937"/>
            <a:ext cx="50292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21933"/>
            <a:ext cx="2438400" cy="43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2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HALLOWEEN COSTUME CONTEST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57" y="1828800"/>
            <a:ext cx="2924175" cy="219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15331"/>
            <a:ext cx="3124200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326731"/>
            <a:ext cx="1600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4326731"/>
            <a:ext cx="1600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24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Chili Cook-off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59429"/>
            <a:ext cx="3333750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40894"/>
            <a:ext cx="2884714" cy="216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48543"/>
            <a:ext cx="2884714" cy="216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59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400" dirty="0" smtClean="0"/>
              <a:t>Tidewater Property Management</a:t>
            </a:r>
          </a:p>
          <a:p>
            <a:pPr lvl="1"/>
            <a:r>
              <a:rPr lang="en-US" sz="2800" dirty="0" smtClean="0"/>
              <a:t>Collect of HOA Dues</a:t>
            </a:r>
          </a:p>
          <a:p>
            <a:pPr lvl="1"/>
            <a:r>
              <a:rPr lang="en-US" sz="2800" dirty="0" smtClean="0"/>
              <a:t>Pay Bills</a:t>
            </a:r>
          </a:p>
          <a:p>
            <a:pPr lvl="1"/>
            <a:r>
              <a:rPr lang="en-US" sz="2800" dirty="0" smtClean="0"/>
              <a:t>Prepare Annual Budget (W/Board Direction)</a:t>
            </a:r>
          </a:p>
          <a:p>
            <a:pPr lvl="1"/>
            <a:r>
              <a:rPr lang="en-US" sz="2800" dirty="0" smtClean="0"/>
              <a:t>Prepare Monthly Financial Statements</a:t>
            </a:r>
          </a:p>
          <a:p>
            <a:pPr lvl="1"/>
            <a:r>
              <a:rPr lang="en-US" sz="2800" dirty="0" smtClean="0"/>
              <a:t>Prepare Balance Sheet</a:t>
            </a:r>
          </a:p>
          <a:p>
            <a:pPr lvl="1"/>
            <a:r>
              <a:rPr lang="en-US" sz="2800" dirty="0" smtClean="0"/>
              <a:t>Procure Tax Preparation Services</a:t>
            </a:r>
          </a:p>
          <a:p>
            <a:pPr lvl="1"/>
            <a:r>
              <a:rPr lang="en-US" sz="2800" dirty="0" smtClean="0"/>
              <a:t>Procure Property Insurance</a:t>
            </a:r>
          </a:p>
          <a:p>
            <a:pPr lvl="1"/>
            <a:r>
              <a:rPr lang="en-US" sz="2800" dirty="0" smtClean="0"/>
              <a:t>Procure Legal Services</a:t>
            </a:r>
          </a:p>
          <a:p>
            <a:endParaRPr lang="en-US" dirty="0"/>
          </a:p>
          <a:p>
            <a:r>
              <a:rPr lang="en-US" sz="3400" dirty="0" smtClean="0">
                <a:hlinkClick r:id="rId2"/>
              </a:rPr>
              <a:t>http</a:t>
            </a:r>
            <a:r>
              <a:rPr lang="en-US" sz="3400" dirty="0">
                <a:hlinkClick r:id="rId2"/>
              </a:rPr>
              <a:t>://www.tidewaterproperty.com/</a:t>
            </a:r>
            <a:r>
              <a:rPr lang="en-US" sz="3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Budget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Revenues ($59,740)</a:t>
            </a:r>
          </a:p>
          <a:p>
            <a:pPr lvl="1"/>
            <a:r>
              <a:rPr lang="en-US" dirty="0"/>
              <a:t>103 Houses</a:t>
            </a:r>
          </a:p>
          <a:p>
            <a:pPr lvl="1"/>
            <a:r>
              <a:rPr lang="en-US" dirty="0" smtClean="0"/>
              <a:t>$580/yr. </a:t>
            </a:r>
          </a:p>
          <a:p>
            <a:r>
              <a:rPr lang="en-US" dirty="0" smtClean="0"/>
              <a:t>Expenses ($58,074)</a:t>
            </a:r>
          </a:p>
          <a:p>
            <a:pPr lvl="1"/>
            <a:r>
              <a:rPr lang="en-US" dirty="0" smtClean="0"/>
              <a:t>Financial Mgmt. $6,180</a:t>
            </a:r>
          </a:p>
          <a:p>
            <a:pPr lvl="1"/>
            <a:r>
              <a:rPr lang="en-US" dirty="0" smtClean="0"/>
              <a:t>Lawn </a:t>
            </a:r>
            <a:r>
              <a:rPr lang="en-US" dirty="0" err="1" smtClean="0"/>
              <a:t>Maint</a:t>
            </a:r>
            <a:r>
              <a:rPr lang="en-US" dirty="0" smtClean="0"/>
              <a:t>. $19,374</a:t>
            </a:r>
          </a:p>
          <a:p>
            <a:pPr lvl="1"/>
            <a:r>
              <a:rPr lang="en-US" dirty="0" smtClean="0"/>
              <a:t>Waste Mgmt. $24,295</a:t>
            </a:r>
          </a:p>
          <a:p>
            <a:r>
              <a:rPr lang="en-US" dirty="0" smtClean="0"/>
              <a:t>Remaining ($1,666)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Budget 2017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Revenues ($59,740)</a:t>
            </a:r>
          </a:p>
          <a:p>
            <a:pPr lvl="1"/>
            <a:r>
              <a:rPr lang="en-US" dirty="0"/>
              <a:t>103 Houses</a:t>
            </a:r>
          </a:p>
          <a:p>
            <a:pPr lvl="1"/>
            <a:r>
              <a:rPr lang="en-US" dirty="0"/>
              <a:t>$580/yr. </a:t>
            </a:r>
          </a:p>
          <a:p>
            <a:r>
              <a:rPr lang="en-US" dirty="0"/>
              <a:t>Expenses ($58,074)</a:t>
            </a:r>
          </a:p>
          <a:p>
            <a:pPr lvl="1"/>
            <a:r>
              <a:rPr lang="en-US" dirty="0"/>
              <a:t>Financial Mgmt. $6,180</a:t>
            </a:r>
          </a:p>
          <a:p>
            <a:pPr lvl="1"/>
            <a:r>
              <a:rPr lang="en-US" dirty="0"/>
              <a:t>Lawn </a:t>
            </a:r>
            <a:r>
              <a:rPr lang="en-US" dirty="0" err="1"/>
              <a:t>Maint</a:t>
            </a:r>
            <a:r>
              <a:rPr lang="en-US" dirty="0"/>
              <a:t>. </a:t>
            </a:r>
            <a:r>
              <a:rPr lang="en-US" dirty="0" smtClean="0"/>
              <a:t>$20,500</a:t>
            </a:r>
            <a:endParaRPr lang="en-US" dirty="0"/>
          </a:p>
          <a:p>
            <a:pPr lvl="1"/>
            <a:r>
              <a:rPr lang="en-US" dirty="0"/>
              <a:t>Waste Mgmt. $</a:t>
            </a:r>
            <a:r>
              <a:rPr lang="en-US" dirty="0" smtClean="0"/>
              <a:t>25,000</a:t>
            </a:r>
            <a:endParaRPr lang="en-US" dirty="0"/>
          </a:p>
          <a:p>
            <a:r>
              <a:rPr lang="en-US" dirty="0"/>
              <a:t>Remaining </a:t>
            </a:r>
            <a:r>
              <a:rPr lang="en-US" dirty="0" smtClean="0"/>
              <a:t>($0)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6914" y="5965373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*Potential 2-3% increase in HOA Dues for 2018 ($10-$15)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4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Handouts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0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HOA Proxies and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Change/Amend By-Laws</a:t>
            </a:r>
          </a:p>
          <a:p>
            <a:pPr lvl="1"/>
            <a:r>
              <a:rPr lang="en-US" dirty="0" smtClean="0"/>
              <a:t>N/A</a:t>
            </a:r>
          </a:p>
          <a:p>
            <a:r>
              <a:rPr lang="en-US" dirty="0" smtClean="0"/>
              <a:t>HOA Dues Increase </a:t>
            </a:r>
            <a:r>
              <a:rPr lang="en-US" sz="1800" dirty="0" smtClean="0"/>
              <a:t>(by more than 10%)</a:t>
            </a:r>
          </a:p>
          <a:p>
            <a:pPr lvl="1"/>
            <a:r>
              <a:rPr lang="en-US" dirty="0" smtClean="0"/>
              <a:t>N/A</a:t>
            </a:r>
          </a:p>
          <a:p>
            <a:r>
              <a:rPr lang="en-US" dirty="0" smtClean="0"/>
              <a:t>Special Assessments </a:t>
            </a:r>
            <a:r>
              <a:rPr lang="en-US" sz="1800" dirty="0" smtClean="0"/>
              <a:t>(For reasons other than damaged common area property, not covered by insurance)</a:t>
            </a:r>
          </a:p>
          <a:p>
            <a:pPr lvl="1"/>
            <a:r>
              <a:rPr lang="en-US" dirty="0" smtClean="0"/>
              <a:t>N/A</a:t>
            </a:r>
          </a:p>
          <a:p>
            <a:r>
              <a:rPr lang="en-US" dirty="0" smtClean="0"/>
              <a:t>HOA Board Members</a:t>
            </a:r>
          </a:p>
          <a:p>
            <a:pPr lvl="1"/>
            <a:r>
              <a:rPr lang="en-US" dirty="0" smtClean="0"/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5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1958 Andrew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Abandoned 3-Years</a:t>
            </a:r>
          </a:p>
          <a:p>
            <a:r>
              <a:rPr lang="en-US" dirty="0" smtClean="0"/>
              <a:t>Neighbor Complaints</a:t>
            </a:r>
          </a:p>
          <a:p>
            <a:r>
              <a:rPr lang="en-US" dirty="0" smtClean="0"/>
              <a:t>Bank Owned</a:t>
            </a:r>
          </a:p>
          <a:p>
            <a:pPr lvl="1"/>
            <a:r>
              <a:rPr lang="en-US" dirty="0" smtClean="0"/>
              <a:t>Wells Fargo</a:t>
            </a:r>
          </a:p>
          <a:p>
            <a:r>
              <a:rPr lang="en-US" dirty="0" smtClean="0"/>
              <a:t>Auction 9/30/16 (Did not Sell)</a:t>
            </a:r>
          </a:p>
          <a:p>
            <a:r>
              <a:rPr lang="en-US" dirty="0" smtClean="0"/>
              <a:t>After Sale Redemption Period </a:t>
            </a:r>
          </a:p>
          <a:p>
            <a:pPr lvl="1"/>
            <a:r>
              <a:rPr lang="en-US" dirty="0" smtClean="0"/>
              <a:t>30-45 days</a:t>
            </a:r>
            <a:endParaRPr lang="en-US" dirty="0"/>
          </a:p>
          <a:p>
            <a:r>
              <a:rPr lang="en-US" dirty="0" smtClean="0"/>
              <a:t>Real Estate Owned (REO) Website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://reo.wellsfargo.com/</a:t>
            </a:r>
            <a:r>
              <a:rPr lang="en-US" dirty="0"/>
              <a:t> </a:t>
            </a:r>
          </a:p>
          <a:p>
            <a:r>
              <a:rPr lang="en-US" dirty="0" smtClean="0"/>
              <a:t>Hire Realtor </a:t>
            </a:r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11090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HOA Topics Discussed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Board Activities</a:t>
            </a:r>
          </a:p>
          <a:p>
            <a:pPr lvl="1"/>
            <a:r>
              <a:rPr lang="en-US" dirty="0"/>
              <a:t>Committee Activities </a:t>
            </a:r>
          </a:p>
          <a:p>
            <a:pPr lvl="1"/>
            <a:r>
              <a:rPr lang="en-US" dirty="0"/>
              <a:t>Financial Reporting</a:t>
            </a:r>
          </a:p>
          <a:p>
            <a:pPr lvl="1"/>
            <a:r>
              <a:rPr lang="en-US" dirty="0"/>
              <a:t>Voting Requirements</a:t>
            </a:r>
          </a:p>
          <a:p>
            <a:endParaRPr lang="en-US" dirty="0" smtClean="0"/>
          </a:p>
          <a:p>
            <a:r>
              <a:rPr lang="en-US" dirty="0" smtClean="0"/>
              <a:t>Please consider volunteering for a position on the HOA Board</a:t>
            </a:r>
          </a:p>
          <a:p>
            <a:endParaRPr lang="en-US" dirty="0"/>
          </a:p>
          <a:p>
            <a:r>
              <a:rPr lang="en-US" dirty="0"/>
              <a:t>HOA Website:	</a:t>
            </a:r>
            <a:r>
              <a:rPr lang="en-US" dirty="0">
                <a:hlinkClick r:id="rId2"/>
              </a:rPr>
              <a:t>http://jennaestates.weebly.com/</a:t>
            </a:r>
            <a:r>
              <a:rPr lang="en-US" dirty="0"/>
              <a:t> </a:t>
            </a:r>
          </a:p>
          <a:p>
            <a:r>
              <a:rPr lang="en-US" dirty="0"/>
              <a:t>HOA Email:	</a:t>
            </a:r>
            <a:r>
              <a:rPr lang="en-US" dirty="0" smtClean="0">
                <a:hlinkClick r:id="rId3"/>
              </a:rPr>
              <a:t>JennaHOA@gmail.com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403728" cy="4371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1114" y="4953000"/>
            <a:ext cx="435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Est. 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103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Basketball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HOA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Jenna Estates Homeowners Association, Inc. (HOA)</a:t>
            </a:r>
          </a:p>
          <a:p>
            <a:pPr lvl="1"/>
            <a:r>
              <a:rPr lang="en-US" dirty="0" smtClean="0"/>
              <a:t>Legal Entity – Nonprofit Corporation</a:t>
            </a:r>
          </a:p>
          <a:p>
            <a:pPr lvl="1"/>
            <a:r>
              <a:rPr lang="en-US" dirty="0" smtClean="0"/>
              <a:t>Est. 2001 </a:t>
            </a:r>
          </a:p>
          <a:p>
            <a:endParaRPr lang="en-US" dirty="0" smtClean="0"/>
          </a:p>
          <a:p>
            <a:r>
              <a:rPr lang="en-US" dirty="0" smtClean="0"/>
              <a:t>HOA Purpose</a:t>
            </a:r>
          </a:p>
          <a:p>
            <a:pPr lvl="1"/>
            <a:r>
              <a:rPr lang="en-US" dirty="0" smtClean="0"/>
              <a:t>Preserve </a:t>
            </a:r>
            <a:r>
              <a:rPr lang="en-US" dirty="0"/>
              <a:t>value and amenities in the community</a:t>
            </a:r>
          </a:p>
          <a:p>
            <a:endParaRPr lang="en-US" dirty="0" smtClean="0"/>
          </a:p>
          <a:p>
            <a:r>
              <a:rPr lang="en-US" dirty="0" smtClean="0"/>
              <a:t>HOA Board Purpose</a:t>
            </a:r>
          </a:p>
          <a:p>
            <a:pPr lvl="1"/>
            <a:r>
              <a:rPr lang="en-US" dirty="0" smtClean="0"/>
              <a:t>Collection </a:t>
            </a:r>
            <a:r>
              <a:rPr lang="en-US" dirty="0"/>
              <a:t>and Disbursement of HOA Dues </a:t>
            </a:r>
          </a:p>
          <a:p>
            <a:pPr lvl="1"/>
            <a:r>
              <a:rPr lang="en-US" dirty="0"/>
              <a:t>Maintenance and Administration of Common Areas</a:t>
            </a:r>
          </a:p>
          <a:p>
            <a:pPr lvl="1"/>
            <a:r>
              <a:rPr lang="en-US" dirty="0"/>
              <a:t>Enforcement of Covenants and Restrictions, and By-Laws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HOA Website: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://jennaestates.weebly.com/</a:t>
            </a:r>
            <a:r>
              <a:rPr lang="en-US" dirty="0"/>
              <a:t> </a:t>
            </a:r>
          </a:p>
          <a:p>
            <a:r>
              <a:rPr lang="en-US" dirty="0" smtClean="0"/>
              <a:t>HOA Email:		</a:t>
            </a:r>
            <a:r>
              <a:rPr lang="en-US" dirty="0" smtClean="0">
                <a:hlinkClick r:id="rId3"/>
              </a:rPr>
              <a:t>JennaHOA@gmail.com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HOA Board and committee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HOA Board</a:t>
            </a:r>
          </a:p>
          <a:p>
            <a:pPr lvl="1"/>
            <a:r>
              <a:rPr lang="en-US" dirty="0"/>
              <a:t>Laurette </a:t>
            </a:r>
            <a:r>
              <a:rPr lang="en-US" dirty="0" smtClean="0"/>
              <a:t>Kammerman	(Secretary, term ends 2016)</a:t>
            </a:r>
            <a:endParaRPr lang="en-US" dirty="0"/>
          </a:p>
          <a:p>
            <a:pPr lvl="1"/>
            <a:r>
              <a:rPr lang="en-US" dirty="0" smtClean="0"/>
              <a:t>Rob Moseman 		(Treasurer)</a:t>
            </a:r>
            <a:endParaRPr lang="en-US" dirty="0"/>
          </a:p>
          <a:p>
            <a:pPr lvl="1"/>
            <a:r>
              <a:rPr lang="en-US" dirty="0" smtClean="0"/>
              <a:t>Ron Prietz 			(President)</a:t>
            </a:r>
          </a:p>
          <a:p>
            <a:pPr lvl="1"/>
            <a:r>
              <a:rPr lang="en-US" dirty="0" smtClean="0"/>
              <a:t>Vicky Westphal-Fleming 	(Member at Large, term ends 2016)</a:t>
            </a:r>
          </a:p>
          <a:p>
            <a:pPr lvl="1"/>
            <a:endParaRPr lang="en-US" dirty="0"/>
          </a:p>
          <a:p>
            <a:r>
              <a:rPr lang="en-US" dirty="0" smtClean="0"/>
              <a:t>HOA Committees</a:t>
            </a:r>
          </a:p>
          <a:p>
            <a:pPr lvl="1"/>
            <a:r>
              <a:rPr lang="en-US" dirty="0"/>
              <a:t>Bob </a:t>
            </a:r>
            <a:r>
              <a:rPr lang="en-US" dirty="0" smtClean="0"/>
              <a:t>Bryson 		(Landscape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Keri </a:t>
            </a:r>
            <a:r>
              <a:rPr lang="en-US" dirty="0" smtClean="0"/>
              <a:t>Landry 		(Social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Tracy </a:t>
            </a:r>
            <a:r>
              <a:rPr lang="en-US" dirty="0" smtClean="0"/>
              <a:t>Hall 			(Landscape</a:t>
            </a:r>
            <a:r>
              <a:rPr lang="en-US" dirty="0"/>
              <a:t>)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Open Positions</a:t>
            </a:r>
          </a:p>
          <a:p>
            <a:pPr lvl="1"/>
            <a:r>
              <a:rPr lang="en-US" dirty="0" smtClean="0"/>
              <a:t>Secretary (1)		(Formally held by Laurette)</a:t>
            </a:r>
          </a:p>
          <a:p>
            <a:pPr lvl="1"/>
            <a:r>
              <a:rPr lang="en-US" dirty="0" smtClean="0"/>
              <a:t>Members at Large (3)	(Formally held by Vicky)</a:t>
            </a:r>
          </a:p>
          <a:p>
            <a:pPr lvl="1"/>
            <a:r>
              <a:rPr lang="en-US" dirty="0" smtClean="0"/>
              <a:t>Vice President (1)</a:t>
            </a:r>
          </a:p>
          <a:p>
            <a:pPr lvl="1"/>
            <a:r>
              <a:rPr lang="en-US" dirty="0" smtClean="0"/>
              <a:t>Architectural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HOA Board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2016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Financial Management</a:t>
            </a:r>
          </a:p>
          <a:p>
            <a:pPr lvl="1"/>
            <a:r>
              <a:rPr lang="en-US" dirty="0"/>
              <a:t>Contract extended for 2016</a:t>
            </a:r>
          </a:p>
          <a:p>
            <a:r>
              <a:rPr lang="en-US" dirty="0"/>
              <a:t>Waste Management</a:t>
            </a:r>
          </a:p>
          <a:p>
            <a:pPr lvl="1"/>
            <a:r>
              <a:rPr lang="en-US" dirty="0"/>
              <a:t> Contract extended for 2016</a:t>
            </a:r>
          </a:p>
          <a:p>
            <a:r>
              <a:rPr lang="en-US" dirty="0"/>
              <a:t>Monthly Planning Meetings</a:t>
            </a:r>
          </a:p>
          <a:p>
            <a:pPr lvl="1"/>
            <a:r>
              <a:rPr lang="en-US" dirty="0"/>
              <a:t>meeting minutes on file</a:t>
            </a:r>
          </a:p>
          <a:p>
            <a:endParaRPr lang="en-US" dirty="0" smtClean="0"/>
          </a:p>
          <a:p>
            <a:r>
              <a:rPr lang="en-US" dirty="0" smtClean="0"/>
              <a:t>Architectural Reviews*</a:t>
            </a:r>
          </a:p>
          <a:p>
            <a:r>
              <a:rPr lang="en-US" dirty="0" smtClean="0"/>
              <a:t>Missing Shutters</a:t>
            </a:r>
          </a:p>
          <a:p>
            <a:r>
              <a:rPr lang="en-US" dirty="0" smtClean="0"/>
              <a:t>New Homeowner Welcome Letter</a:t>
            </a:r>
          </a:p>
          <a:p>
            <a:r>
              <a:rPr lang="en-US" dirty="0" smtClean="0"/>
              <a:t>County SWM Repairs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2017 Future Plans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New 3-Year Financial Management Contract</a:t>
            </a:r>
          </a:p>
          <a:p>
            <a:r>
              <a:rPr lang="en-US" sz="2000" dirty="0" smtClean="0"/>
              <a:t>New 3-Year Waste Management Contract</a:t>
            </a:r>
          </a:p>
          <a:p>
            <a:r>
              <a:rPr lang="en-US" sz="2000" dirty="0" smtClean="0"/>
              <a:t>Monthly Planning Meetings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0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Committee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2016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Lawn Maintenance </a:t>
            </a:r>
          </a:p>
          <a:p>
            <a:pPr lvl="1"/>
            <a:r>
              <a:rPr lang="en-US" dirty="0"/>
              <a:t>Contract extended for 2016</a:t>
            </a:r>
          </a:p>
          <a:p>
            <a:r>
              <a:rPr lang="en-US" dirty="0" smtClean="0"/>
              <a:t>Spring Cleanup </a:t>
            </a:r>
          </a:p>
          <a:p>
            <a:pPr lvl="1"/>
            <a:r>
              <a:rPr lang="en-US" dirty="0" smtClean="0"/>
              <a:t>Neighborhood Volunteers</a:t>
            </a:r>
          </a:p>
          <a:p>
            <a:pPr lvl="1"/>
            <a:r>
              <a:rPr lang="en-US" dirty="0" smtClean="0"/>
              <a:t>30-yard recycling container </a:t>
            </a:r>
          </a:p>
          <a:p>
            <a:r>
              <a:rPr lang="en-US" dirty="0" smtClean="0"/>
              <a:t>Hill Erosion on Prothero</a:t>
            </a:r>
          </a:p>
          <a:p>
            <a:r>
              <a:rPr lang="en-US" dirty="0" smtClean="0"/>
              <a:t>Playground Mulch</a:t>
            </a:r>
          </a:p>
          <a:p>
            <a:r>
              <a:rPr lang="en-US" dirty="0" smtClean="0"/>
              <a:t>Asphalt Walkway Repairs</a:t>
            </a:r>
          </a:p>
          <a:p>
            <a:r>
              <a:rPr lang="en-US" dirty="0" smtClean="0"/>
              <a:t>Front Entrance Landscaping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2017 Future Plans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3-Year Lawn Maintenance Contract</a:t>
            </a:r>
          </a:p>
          <a:p>
            <a:r>
              <a:rPr lang="en-US" dirty="0" smtClean="0"/>
              <a:t>Spring Cleanup</a:t>
            </a:r>
          </a:p>
          <a:p>
            <a:r>
              <a:rPr lang="en-US" dirty="0" smtClean="0"/>
              <a:t>Gazebo Roof Repairs</a:t>
            </a:r>
          </a:p>
          <a:p>
            <a:r>
              <a:rPr lang="en-US" dirty="0" smtClean="0"/>
              <a:t>Front Entrance Solar Lighting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Entrance Landscaping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3559946" cy="2672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3606800" cy="2705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01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Committee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2016 Activities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Spring Easter Celebration</a:t>
            </a:r>
          </a:p>
          <a:p>
            <a:r>
              <a:rPr lang="en-US" dirty="0" smtClean="0"/>
              <a:t>End of School Snowball Celebration</a:t>
            </a:r>
          </a:p>
          <a:p>
            <a:r>
              <a:rPr lang="en-US" dirty="0" smtClean="0"/>
              <a:t>Summer Movie Night</a:t>
            </a:r>
          </a:p>
          <a:p>
            <a:r>
              <a:rPr lang="en-US" dirty="0" smtClean="0"/>
              <a:t>Fall Yard Sale</a:t>
            </a:r>
          </a:p>
          <a:p>
            <a:r>
              <a:rPr lang="en-US" dirty="0" smtClean="0"/>
              <a:t>Fall Halloween Costume Contest and Chili Cook-Off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2017 Future Plans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Spring Yard Sale</a:t>
            </a:r>
          </a:p>
          <a:p>
            <a:r>
              <a:rPr lang="en-US" dirty="0" smtClean="0"/>
              <a:t>Spring Easter Celebration</a:t>
            </a:r>
          </a:p>
          <a:p>
            <a:r>
              <a:rPr lang="en-US" dirty="0" smtClean="0"/>
              <a:t>Summer Party (Potluck/Crab?)</a:t>
            </a:r>
          </a:p>
          <a:p>
            <a:r>
              <a:rPr lang="en-US" dirty="0"/>
              <a:t>Fall Halloween Costume Contest and Chili </a:t>
            </a:r>
            <a:r>
              <a:rPr lang="en-US" dirty="0" smtClean="0"/>
              <a:t>Cook-Off</a:t>
            </a:r>
          </a:p>
          <a:p>
            <a:r>
              <a:rPr lang="en-US" dirty="0" smtClean="0"/>
              <a:t>Winter Christmas Party?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6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 Celebration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886"/>
            <a:ext cx="2286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05000"/>
            <a:ext cx="2286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37657"/>
            <a:ext cx="2286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588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375</TotalTime>
  <Words>481</Words>
  <Application>Microsoft Office PowerPoint</Application>
  <PresentationFormat>On-screen Show (4:3)</PresentationFormat>
  <Paragraphs>164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Apothecary</vt:lpstr>
      <vt:lpstr>Jenna Estates</vt:lpstr>
      <vt:lpstr>PowerPoint Presentation</vt:lpstr>
      <vt:lpstr>About the HOA</vt:lpstr>
      <vt:lpstr>HOA Board and committee members</vt:lpstr>
      <vt:lpstr>HOA Board</vt:lpstr>
      <vt:lpstr>Landscape Committee</vt:lpstr>
      <vt:lpstr>Entrance Landscaping</vt:lpstr>
      <vt:lpstr>Social Committee</vt:lpstr>
      <vt:lpstr>Easter Celebration</vt:lpstr>
      <vt:lpstr>Last DAY OF SCHOOL</vt:lpstr>
      <vt:lpstr>SUMMER MOVIE NIGHT</vt:lpstr>
      <vt:lpstr>HALLOWEEN COSTUME CONTEST</vt:lpstr>
      <vt:lpstr>Chili Cook-off</vt:lpstr>
      <vt:lpstr>Financial Management</vt:lpstr>
      <vt:lpstr>Financial Review</vt:lpstr>
      <vt:lpstr>Financial Statements</vt:lpstr>
      <vt:lpstr>HOA Proxies and Voting</vt:lpstr>
      <vt:lpstr>1958 Andrew Ct</vt:lpstr>
      <vt:lpstr>Questions?</vt:lpstr>
    </vt:vector>
  </TitlesOfParts>
  <Company>Johns Hopkins University - Applied Physics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Prietz, Ronald C., Jr.</dc:creator>
  <cp:lastModifiedBy>Prietz, Ronald C., Jr.</cp:lastModifiedBy>
  <cp:revision>40</cp:revision>
  <dcterms:created xsi:type="dcterms:W3CDTF">2016-09-15T18:53:58Z</dcterms:created>
  <dcterms:modified xsi:type="dcterms:W3CDTF">2016-12-06T19:41:51Z</dcterms:modified>
</cp:coreProperties>
</file>