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60" r:id="rId6"/>
    <p:sldId id="268" r:id="rId7"/>
    <p:sldId id="259" r:id="rId8"/>
    <p:sldId id="261" r:id="rId9"/>
    <p:sldId id="262" r:id="rId10"/>
    <p:sldId id="277" r:id="rId11"/>
    <p:sldId id="276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3C14E-2DA1-4F82-A290-53903A21864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5BACB-7046-4352-8B34-24ECE103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2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22C140C-738C-44E5-8526-6E33DB5D8AC9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ennaHOA@gmail.com" TargetMode="External"/><Relationship Id="rId2" Type="http://schemas.openxmlformats.org/officeDocument/2006/relationships/hyperlink" Target="http://jennaestates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ennaHOA@gmail.com" TargetMode="External"/><Relationship Id="rId2" Type="http://schemas.openxmlformats.org/officeDocument/2006/relationships/hyperlink" Target="http://jennaestates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dewaterpropert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Annual HOA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324600" cy="5715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Jenna Estates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February </a:t>
            </a:r>
            <a:r>
              <a:rPr lang="en-US" sz="2400" dirty="0" smtClean="0"/>
              <a:t>27, </a:t>
            </a:r>
            <a:r>
              <a:rPr lang="en-US" sz="2400" dirty="0" smtClean="0"/>
              <a:t>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7345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Actual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Revenues </a:t>
            </a:r>
            <a:r>
              <a:rPr lang="en-US" dirty="0" smtClean="0"/>
              <a:t>$60,919</a:t>
            </a:r>
            <a:endParaRPr lang="en-US" dirty="0"/>
          </a:p>
          <a:p>
            <a:pPr lvl="1"/>
            <a:r>
              <a:rPr lang="en-US" dirty="0"/>
              <a:t>103 Houses</a:t>
            </a:r>
          </a:p>
          <a:p>
            <a:pPr lvl="1"/>
            <a:r>
              <a:rPr lang="en-US" dirty="0"/>
              <a:t>$580/yr. </a:t>
            </a:r>
          </a:p>
          <a:p>
            <a:r>
              <a:rPr lang="en-US" dirty="0"/>
              <a:t>Expenses </a:t>
            </a:r>
            <a:r>
              <a:rPr lang="en-US" dirty="0" smtClean="0"/>
              <a:t>$61,155</a:t>
            </a:r>
            <a:endParaRPr lang="en-US" dirty="0"/>
          </a:p>
          <a:p>
            <a:pPr lvl="1"/>
            <a:r>
              <a:rPr lang="en-US" dirty="0"/>
              <a:t>Financial Mgmt. $6,180</a:t>
            </a:r>
          </a:p>
          <a:p>
            <a:pPr lvl="1"/>
            <a:r>
              <a:rPr lang="en-US" dirty="0"/>
              <a:t>Lawn </a:t>
            </a:r>
            <a:r>
              <a:rPr lang="en-US" dirty="0" err="1"/>
              <a:t>Maint</a:t>
            </a:r>
            <a:r>
              <a:rPr lang="en-US" dirty="0"/>
              <a:t>. </a:t>
            </a:r>
            <a:r>
              <a:rPr lang="en-US" dirty="0" smtClean="0"/>
              <a:t>$32,300</a:t>
            </a:r>
            <a:endParaRPr lang="en-US" dirty="0"/>
          </a:p>
          <a:p>
            <a:pPr lvl="1"/>
            <a:r>
              <a:rPr lang="en-US" dirty="0"/>
              <a:t>Waste Mgmt. </a:t>
            </a:r>
            <a:r>
              <a:rPr lang="en-US" dirty="0" smtClean="0"/>
              <a:t>$18,640</a:t>
            </a:r>
            <a:endParaRPr lang="en-US" dirty="0"/>
          </a:p>
          <a:p>
            <a:r>
              <a:rPr lang="en-US" dirty="0"/>
              <a:t>Remaining </a:t>
            </a:r>
            <a:r>
              <a:rPr lang="en-US" dirty="0" smtClean="0"/>
              <a:t>($236)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en-US" dirty="0"/>
              <a:t>Budget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Revenues </a:t>
            </a:r>
            <a:r>
              <a:rPr lang="en-US" dirty="0" smtClean="0"/>
              <a:t>$59,740</a:t>
            </a:r>
            <a:endParaRPr lang="en-US" dirty="0"/>
          </a:p>
          <a:p>
            <a:pPr lvl="1"/>
            <a:r>
              <a:rPr lang="en-US" dirty="0"/>
              <a:t>103 Houses</a:t>
            </a:r>
          </a:p>
          <a:p>
            <a:pPr lvl="1"/>
            <a:r>
              <a:rPr lang="en-US" dirty="0"/>
              <a:t>$580/yr. </a:t>
            </a:r>
          </a:p>
          <a:p>
            <a:r>
              <a:rPr lang="en-US" dirty="0"/>
              <a:t>Expenses </a:t>
            </a:r>
            <a:r>
              <a:rPr lang="en-US" dirty="0" smtClean="0"/>
              <a:t>$59,740</a:t>
            </a:r>
            <a:endParaRPr lang="en-US" dirty="0"/>
          </a:p>
          <a:p>
            <a:pPr lvl="1"/>
            <a:r>
              <a:rPr lang="en-US" dirty="0"/>
              <a:t>Financial Mgmt. $6,180</a:t>
            </a:r>
          </a:p>
          <a:p>
            <a:pPr lvl="1"/>
            <a:r>
              <a:rPr lang="en-US" dirty="0"/>
              <a:t>Lawn </a:t>
            </a:r>
            <a:r>
              <a:rPr lang="en-US" dirty="0" err="1"/>
              <a:t>Maint</a:t>
            </a:r>
            <a:r>
              <a:rPr lang="en-US" dirty="0"/>
              <a:t>. </a:t>
            </a:r>
            <a:r>
              <a:rPr lang="en-US" dirty="0" smtClean="0"/>
              <a:t>$23,119</a:t>
            </a:r>
            <a:endParaRPr lang="en-US" dirty="0"/>
          </a:p>
          <a:p>
            <a:pPr lvl="1"/>
            <a:r>
              <a:rPr lang="en-US" dirty="0"/>
              <a:t>Waste Mgmt. $25,000</a:t>
            </a:r>
          </a:p>
          <a:p>
            <a:r>
              <a:rPr lang="en-US" dirty="0"/>
              <a:t>Remaining </a:t>
            </a:r>
            <a:r>
              <a:rPr lang="en-US" dirty="0" smtClean="0"/>
              <a:t>$0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Review</a:t>
            </a:r>
          </a:p>
        </p:txBody>
      </p:sp>
    </p:spTree>
    <p:extLst>
      <p:ext uri="{BB962C8B-B14F-4D97-AF65-F5344CB8AC3E}">
        <p14:creationId xmlns:p14="http://schemas.microsoft.com/office/powerpoint/2010/main" val="1598216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Handouts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02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Change/Amend By-Laws</a:t>
            </a:r>
          </a:p>
          <a:p>
            <a:pPr lvl="1"/>
            <a:r>
              <a:rPr lang="en-US" dirty="0" smtClean="0"/>
              <a:t>N/A</a:t>
            </a:r>
          </a:p>
          <a:p>
            <a:r>
              <a:rPr lang="en-US" dirty="0" smtClean="0"/>
              <a:t>HOA Dues Increase </a:t>
            </a:r>
            <a:r>
              <a:rPr lang="en-US" sz="1800" dirty="0" smtClean="0"/>
              <a:t>(by more than 10%)</a:t>
            </a:r>
          </a:p>
          <a:p>
            <a:pPr lvl="1"/>
            <a:r>
              <a:rPr lang="en-US" dirty="0" smtClean="0"/>
              <a:t>N/A</a:t>
            </a:r>
          </a:p>
          <a:p>
            <a:r>
              <a:rPr lang="en-US" dirty="0" smtClean="0"/>
              <a:t>Special Assessments </a:t>
            </a:r>
            <a:r>
              <a:rPr lang="en-US" sz="1800" dirty="0" smtClean="0"/>
              <a:t>(For reasons other than damaged common area property, not covered by insurance)</a:t>
            </a:r>
          </a:p>
          <a:p>
            <a:pPr lvl="1"/>
            <a:r>
              <a:rPr lang="en-US" dirty="0" smtClean="0"/>
              <a:t>N/A</a:t>
            </a:r>
          </a:p>
          <a:p>
            <a:r>
              <a:rPr lang="en-US" dirty="0" smtClean="0"/>
              <a:t>HOA Board Members</a:t>
            </a:r>
          </a:p>
          <a:p>
            <a:pPr lvl="1"/>
            <a:r>
              <a:rPr lang="en-US" dirty="0" smtClean="0"/>
              <a:t>TBD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HOA Proxies and Voting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50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HOA Topics Discussed</a:t>
            </a:r>
          </a:p>
          <a:p>
            <a:pPr lvl="1"/>
            <a:r>
              <a:rPr lang="en-US" dirty="0"/>
              <a:t>Purpose</a:t>
            </a:r>
          </a:p>
          <a:p>
            <a:pPr lvl="1"/>
            <a:r>
              <a:rPr lang="en-US" dirty="0"/>
              <a:t>Board Activities</a:t>
            </a:r>
          </a:p>
          <a:p>
            <a:pPr lvl="1"/>
            <a:r>
              <a:rPr lang="en-US" dirty="0"/>
              <a:t>Committee Activities </a:t>
            </a:r>
          </a:p>
          <a:p>
            <a:pPr lvl="1"/>
            <a:r>
              <a:rPr lang="en-US" dirty="0"/>
              <a:t>Financial Reporting</a:t>
            </a:r>
          </a:p>
          <a:p>
            <a:pPr lvl="1"/>
            <a:r>
              <a:rPr lang="en-US" dirty="0"/>
              <a:t>Voting Requirements</a:t>
            </a:r>
          </a:p>
          <a:p>
            <a:endParaRPr lang="en-US" dirty="0" smtClean="0"/>
          </a:p>
          <a:p>
            <a:r>
              <a:rPr lang="en-US" dirty="0" smtClean="0"/>
              <a:t>Please consider volunteering for a position on the HOA Board or HOA Committee</a:t>
            </a:r>
          </a:p>
          <a:p>
            <a:endParaRPr lang="en-US" dirty="0"/>
          </a:p>
          <a:p>
            <a:r>
              <a:rPr lang="en-US" dirty="0"/>
              <a:t>HOA Website:	</a:t>
            </a:r>
            <a:r>
              <a:rPr lang="en-US" dirty="0">
                <a:hlinkClick r:id="rId2"/>
              </a:rPr>
              <a:t>http://jennaestates.weebly.com/</a:t>
            </a:r>
            <a:r>
              <a:rPr lang="en-US" dirty="0"/>
              <a:t> </a:t>
            </a:r>
          </a:p>
          <a:p>
            <a:r>
              <a:rPr lang="en-US" dirty="0"/>
              <a:t>HOA Email:	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JennaHOA@gmail.com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6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75709"/>
            <a:ext cx="7404100" cy="43719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751114" y="4953000"/>
            <a:ext cx="43542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Est. 2001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103 Homes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Tot 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Basketball Court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9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Jenna Estates Homeowners Association, Inc. (HOA)</a:t>
            </a:r>
          </a:p>
          <a:p>
            <a:pPr lvl="1"/>
            <a:r>
              <a:rPr lang="en-US" dirty="0" smtClean="0"/>
              <a:t>Legal Entity – Nonprofit Corporation</a:t>
            </a:r>
          </a:p>
          <a:p>
            <a:pPr lvl="1"/>
            <a:r>
              <a:rPr lang="en-US" dirty="0" smtClean="0"/>
              <a:t>Est. 2001 </a:t>
            </a:r>
          </a:p>
          <a:p>
            <a:endParaRPr lang="en-US" dirty="0" smtClean="0"/>
          </a:p>
          <a:p>
            <a:r>
              <a:rPr lang="en-US" dirty="0" smtClean="0"/>
              <a:t>HOA Purpose</a:t>
            </a:r>
          </a:p>
          <a:p>
            <a:pPr lvl="1"/>
            <a:r>
              <a:rPr lang="en-US" dirty="0" smtClean="0"/>
              <a:t>Preserve </a:t>
            </a:r>
            <a:r>
              <a:rPr lang="en-US" dirty="0"/>
              <a:t>value and amenities in the community</a:t>
            </a:r>
          </a:p>
          <a:p>
            <a:endParaRPr lang="en-US" dirty="0" smtClean="0"/>
          </a:p>
          <a:p>
            <a:r>
              <a:rPr lang="en-US" dirty="0" smtClean="0"/>
              <a:t>HOA Board Purpose</a:t>
            </a:r>
          </a:p>
          <a:p>
            <a:pPr lvl="1"/>
            <a:r>
              <a:rPr lang="en-US" dirty="0" smtClean="0"/>
              <a:t>Collection </a:t>
            </a:r>
            <a:r>
              <a:rPr lang="en-US" dirty="0"/>
              <a:t>and Disbursement of HOA Dues </a:t>
            </a:r>
          </a:p>
          <a:p>
            <a:pPr lvl="1"/>
            <a:r>
              <a:rPr lang="en-US" dirty="0"/>
              <a:t>Maintenance and Administration of Common Areas</a:t>
            </a:r>
          </a:p>
          <a:p>
            <a:pPr lvl="1"/>
            <a:r>
              <a:rPr lang="en-US" dirty="0"/>
              <a:t>Enforcement of Covenants and Restrictions, and By-Laws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HOA Website:	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://jennaestates.weebly.com/</a:t>
            </a:r>
            <a:r>
              <a:rPr lang="en-US" dirty="0"/>
              <a:t> </a:t>
            </a:r>
          </a:p>
          <a:p>
            <a:r>
              <a:rPr lang="en-US" dirty="0" smtClean="0"/>
              <a:t>HOA Email:		</a:t>
            </a:r>
            <a:r>
              <a:rPr lang="en-US" dirty="0" smtClean="0">
                <a:hlinkClick r:id="rId3"/>
              </a:rPr>
              <a:t>JennaHOA@gmail.com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HOA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0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HOA Board</a:t>
            </a:r>
          </a:p>
          <a:p>
            <a:pPr lvl="1"/>
            <a:r>
              <a:rPr lang="en-US" dirty="0" smtClean="0"/>
              <a:t>Beth Menendez		(Secretary)</a:t>
            </a:r>
            <a:endParaRPr lang="en-US" dirty="0"/>
          </a:p>
          <a:p>
            <a:pPr lvl="1"/>
            <a:r>
              <a:rPr lang="en-US" dirty="0" smtClean="0"/>
              <a:t>Rob Moseman 		(Treasurer, term ends 2018)</a:t>
            </a:r>
            <a:endParaRPr lang="en-US" dirty="0"/>
          </a:p>
          <a:p>
            <a:pPr lvl="1"/>
            <a:r>
              <a:rPr lang="en-US" dirty="0" smtClean="0"/>
              <a:t>Ron Prietz 			(President, term ends 2018)</a:t>
            </a:r>
          </a:p>
          <a:p>
            <a:pPr lvl="1"/>
            <a:r>
              <a:rPr lang="en-US" dirty="0" smtClean="0"/>
              <a:t>Scott Davis			(Member at Large)</a:t>
            </a:r>
          </a:p>
          <a:p>
            <a:pPr lvl="1"/>
            <a:endParaRPr lang="en-US" dirty="0"/>
          </a:p>
          <a:p>
            <a:r>
              <a:rPr lang="en-US" dirty="0" smtClean="0"/>
              <a:t>HOA Committees</a:t>
            </a:r>
          </a:p>
          <a:p>
            <a:pPr lvl="1"/>
            <a:r>
              <a:rPr lang="en-US" dirty="0" smtClean="0"/>
              <a:t>Kerry </a:t>
            </a:r>
            <a:r>
              <a:rPr lang="en-US" dirty="0" err="1" smtClean="0"/>
              <a:t>Fosko</a:t>
            </a:r>
            <a:r>
              <a:rPr lang="en-US" dirty="0" smtClean="0"/>
              <a:t>			(Landscape)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Open Positions</a:t>
            </a:r>
          </a:p>
          <a:p>
            <a:pPr lvl="1"/>
            <a:r>
              <a:rPr lang="en-US" dirty="0" smtClean="0"/>
              <a:t>Starting 2019 		(President)</a:t>
            </a:r>
          </a:p>
          <a:p>
            <a:pPr lvl="1"/>
            <a:r>
              <a:rPr lang="en-US" dirty="0" smtClean="0"/>
              <a:t>Immediate Opening		(Vice President)</a:t>
            </a:r>
          </a:p>
          <a:p>
            <a:pPr lvl="1"/>
            <a:r>
              <a:rPr lang="en-US" dirty="0" smtClean="0"/>
              <a:t>Starting 2019		(Treasurer)</a:t>
            </a:r>
          </a:p>
          <a:p>
            <a:pPr lvl="1"/>
            <a:r>
              <a:rPr lang="en-US" dirty="0" smtClean="0"/>
              <a:t>Immediate Opening		(Social Committee)</a:t>
            </a:r>
          </a:p>
          <a:p>
            <a:pPr lvl="1"/>
            <a:r>
              <a:rPr lang="en-US" dirty="0" smtClean="0"/>
              <a:t>Immediate Opening		(Architectural Committee)</a:t>
            </a:r>
            <a:r>
              <a:rPr lang="en-US" dirty="0"/>
              <a:t>	</a:t>
            </a:r>
            <a:r>
              <a:rPr lang="en-US" dirty="0" smtClean="0"/>
              <a:t>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HOA Board and committee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2017 Activities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Financial Management</a:t>
            </a:r>
          </a:p>
          <a:p>
            <a:pPr lvl="1"/>
            <a:r>
              <a:rPr lang="en-US" dirty="0"/>
              <a:t>Contract extended for </a:t>
            </a:r>
            <a:r>
              <a:rPr lang="en-US" dirty="0" smtClean="0"/>
              <a:t>2018</a:t>
            </a:r>
            <a:endParaRPr lang="en-US" dirty="0"/>
          </a:p>
          <a:p>
            <a:r>
              <a:rPr lang="en-US" dirty="0" smtClean="0"/>
              <a:t>Landscaping</a:t>
            </a:r>
          </a:p>
          <a:p>
            <a:pPr lvl="1"/>
            <a:r>
              <a:rPr lang="en-US" dirty="0" smtClean="0"/>
              <a:t>3yr Contract thru 2019</a:t>
            </a:r>
          </a:p>
          <a:p>
            <a:r>
              <a:rPr lang="en-US" dirty="0" smtClean="0"/>
              <a:t>Waste Management</a:t>
            </a:r>
          </a:p>
          <a:p>
            <a:pPr lvl="1"/>
            <a:r>
              <a:rPr lang="en-US" dirty="0" smtClean="0"/>
              <a:t>3yr Contract thru 2019</a:t>
            </a:r>
            <a:endParaRPr lang="en-US" dirty="0"/>
          </a:p>
          <a:p>
            <a:r>
              <a:rPr lang="en-US" dirty="0" smtClean="0"/>
              <a:t>Monthly </a:t>
            </a:r>
            <a:r>
              <a:rPr lang="en-US" dirty="0"/>
              <a:t>Planning Meetings</a:t>
            </a:r>
          </a:p>
          <a:p>
            <a:pPr lvl="1"/>
            <a:r>
              <a:rPr lang="en-US" dirty="0"/>
              <a:t>meeting minutes on file</a:t>
            </a:r>
          </a:p>
          <a:p>
            <a:endParaRPr lang="en-US" dirty="0" smtClean="0"/>
          </a:p>
          <a:p>
            <a:r>
              <a:rPr lang="en-US" dirty="0" smtClean="0"/>
              <a:t>Architectural Reviews</a:t>
            </a:r>
          </a:p>
          <a:p>
            <a:r>
              <a:rPr lang="en-US" dirty="0"/>
              <a:t>Walking Path Repairs</a:t>
            </a:r>
          </a:p>
          <a:p>
            <a:r>
              <a:rPr lang="en-US" dirty="0" smtClean="0"/>
              <a:t>Missing </a:t>
            </a:r>
            <a:r>
              <a:rPr lang="en-US" dirty="0" smtClean="0"/>
              <a:t>Shutter Letters</a:t>
            </a:r>
            <a:endParaRPr lang="en-US" dirty="0" smtClean="0"/>
          </a:p>
          <a:p>
            <a:r>
              <a:rPr lang="en-US" dirty="0" smtClean="0"/>
              <a:t>Dirt </a:t>
            </a:r>
            <a:r>
              <a:rPr lang="en-US" dirty="0" smtClean="0"/>
              <a:t>Bike Letter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2018 Future Plans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Monthly Planning Meetings</a:t>
            </a:r>
          </a:p>
          <a:p>
            <a:r>
              <a:rPr lang="en-US" sz="2000" dirty="0" smtClean="0"/>
              <a:t>Landscape Lighting at Front </a:t>
            </a:r>
            <a:r>
              <a:rPr lang="en-US" sz="2000" dirty="0" smtClean="0"/>
              <a:t>Entrances</a:t>
            </a:r>
          </a:p>
          <a:p>
            <a:r>
              <a:rPr lang="en-US" sz="2000" dirty="0" smtClean="0"/>
              <a:t>Tot Lot Maintenance &amp; Repairs</a:t>
            </a:r>
          </a:p>
          <a:p>
            <a:r>
              <a:rPr lang="en-US" sz="2000" dirty="0"/>
              <a:t>Gazebo Roof Repairs</a:t>
            </a:r>
          </a:p>
          <a:p>
            <a:endParaRPr lang="en-US" sz="2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HOA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83" y="2743200"/>
            <a:ext cx="297180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33" y="2438400"/>
            <a:ext cx="2763959" cy="3687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Walkway Repairs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2017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Lawn Maintenance </a:t>
            </a:r>
          </a:p>
          <a:p>
            <a:pPr lvl="1"/>
            <a:r>
              <a:rPr lang="en-US" dirty="0" smtClean="0"/>
              <a:t>3yr Contract thru 2019</a:t>
            </a:r>
            <a:endParaRPr lang="en-US" dirty="0"/>
          </a:p>
          <a:p>
            <a:r>
              <a:rPr lang="en-US" dirty="0" smtClean="0"/>
              <a:t>Spring Cleanup </a:t>
            </a:r>
          </a:p>
          <a:p>
            <a:pPr lvl="1"/>
            <a:r>
              <a:rPr lang="en-US" dirty="0" smtClean="0"/>
              <a:t>Neighborhood Volunteers</a:t>
            </a:r>
          </a:p>
          <a:p>
            <a:pPr lvl="1"/>
            <a:r>
              <a:rPr lang="en-US" dirty="0" smtClean="0"/>
              <a:t>30-yard recycling container </a:t>
            </a:r>
          </a:p>
          <a:p>
            <a:r>
              <a:rPr lang="en-US" dirty="0" smtClean="0"/>
              <a:t>Playground Mulch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2018 Future Plans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Spring Cleanup</a:t>
            </a:r>
          </a:p>
          <a:p>
            <a:r>
              <a:rPr lang="en-US" dirty="0" smtClean="0"/>
              <a:t>Gazebo Roof Repairs</a:t>
            </a:r>
          </a:p>
          <a:p>
            <a:r>
              <a:rPr lang="en-US" dirty="0" smtClean="0"/>
              <a:t>Landscape Lighting at Front Entrance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6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2017 Activities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Summer BBQ</a:t>
            </a:r>
          </a:p>
          <a:p>
            <a:r>
              <a:rPr lang="en-US" dirty="0" smtClean="0"/>
              <a:t>Fall Halloween Costume Contest and Chili Cook-Off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2018 Future Plans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Need Volunteers for Social Committee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69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400" dirty="0" smtClean="0"/>
              <a:t>Tidewater Property Management</a:t>
            </a:r>
          </a:p>
          <a:p>
            <a:pPr lvl="1"/>
            <a:r>
              <a:rPr lang="en-US" sz="2800" dirty="0" smtClean="0"/>
              <a:t>Collect of HOA Dues</a:t>
            </a:r>
          </a:p>
          <a:p>
            <a:pPr lvl="1"/>
            <a:r>
              <a:rPr lang="en-US" sz="2800" dirty="0" smtClean="0"/>
              <a:t>Pay Bills</a:t>
            </a:r>
          </a:p>
          <a:p>
            <a:pPr lvl="1"/>
            <a:r>
              <a:rPr lang="en-US" sz="2800" dirty="0" smtClean="0"/>
              <a:t>Prepare Annual Budget (W/Board Direction)</a:t>
            </a:r>
          </a:p>
          <a:p>
            <a:pPr lvl="1"/>
            <a:r>
              <a:rPr lang="en-US" sz="2800" dirty="0" smtClean="0"/>
              <a:t>Prepare Monthly Financial Statements</a:t>
            </a:r>
          </a:p>
          <a:p>
            <a:pPr lvl="1"/>
            <a:r>
              <a:rPr lang="en-US" sz="2800" dirty="0" smtClean="0"/>
              <a:t>Prepare Balance Sheet</a:t>
            </a:r>
          </a:p>
          <a:p>
            <a:pPr lvl="1"/>
            <a:r>
              <a:rPr lang="en-US" sz="2800" dirty="0" smtClean="0"/>
              <a:t>Procure Tax Preparation Services</a:t>
            </a:r>
          </a:p>
          <a:p>
            <a:pPr lvl="1"/>
            <a:r>
              <a:rPr lang="en-US" sz="2800" dirty="0" smtClean="0"/>
              <a:t>Procure Property Insurance</a:t>
            </a:r>
          </a:p>
          <a:p>
            <a:pPr lvl="1"/>
            <a:r>
              <a:rPr lang="en-US" sz="2800" dirty="0" smtClean="0"/>
              <a:t>Procure Legal Services</a:t>
            </a:r>
          </a:p>
          <a:p>
            <a:endParaRPr lang="en-US" dirty="0"/>
          </a:p>
          <a:p>
            <a:r>
              <a:rPr lang="en-US" sz="3400" dirty="0" smtClean="0">
                <a:hlinkClick r:id="rId2"/>
              </a:rPr>
              <a:t>http</a:t>
            </a:r>
            <a:r>
              <a:rPr lang="en-US" sz="3400" dirty="0">
                <a:hlinkClick r:id="rId2"/>
              </a:rPr>
              <a:t>://www.tidewaterproperty.com/</a:t>
            </a:r>
            <a:r>
              <a:rPr lang="en-US" sz="3400" dirty="0"/>
              <a:t> 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4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455</TotalTime>
  <Words>369</Words>
  <Application>Microsoft Office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  Jenna Estates     February 27, 2018</vt:lpstr>
      <vt:lpstr>PowerPoint Presentation</vt:lpstr>
      <vt:lpstr>About the HOA</vt:lpstr>
      <vt:lpstr>HOA Board and committee members</vt:lpstr>
      <vt:lpstr>HOA Board</vt:lpstr>
      <vt:lpstr>Walkway Repairs</vt:lpstr>
      <vt:lpstr>Landscape Committee</vt:lpstr>
      <vt:lpstr>Social Committee</vt:lpstr>
      <vt:lpstr>Financial Management</vt:lpstr>
      <vt:lpstr>Financial Review</vt:lpstr>
      <vt:lpstr>Financial Statements</vt:lpstr>
      <vt:lpstr>HOA Proxies and Voting</vt:lpstr>
      <vt:lpstr>Questions?</vt:lpstr>
    </vt:vector>
  </TitlesOfParts>
  <Company>Johns Hopkins University - Applied Physics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Prietz, Ronald C., Jr.</dc:creator>
  <cp:lastModifiedBy>Prietz, Ronald C., Jr.</cp:lastModifiedBy>
  <cp:revision>51</cp:revision>
  <dcterms:created xsi:type="dcterms:W3CDTF">2016-09-15T18:53:58Z</dcterms:created>
  <dcterms:modified xsi:type="dcterms:W3CDTF">2018-02-27T20:10:43Z</dcterms:modified>
</cp:coreProperties>
</file>