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82" r:id="rId6"/>
    <p:sldId id="283" r:id="rId7"/>
    <p:sldId id="284" r:id="rId8"/>
    <p:sldId id="286" r:id="rId9"/>
    <p:sldId id="285" r:id="rId10"/>
    <p:sldId id="261" r:id="rId11"/>
    <p:sldId id="287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2"/>
    <p:restoredTop sz="85463" autoAdjust="0"/>
  </p:normalViewPr>
  <p:slideViewPr>
    <p:cSldViewPr>
      <p:cViewPr varScale="1">
        <p:scale>
          <a:sx n="100" d="100"/>
          <a:sy n="100" d="100"/>
        </p:scale>
        <p:origin x="1541" y="62"/>
      </p:cViewPr>
      <p:guideLst>
        <p:guide orient="horz" pos="8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C14E-2DA1-4F82-A290-53903A21864A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BACB-7046-4352-8B34-24ECE1033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2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with auto draft, please adjust auto draft amount.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5BACB-7046-4352-8B34-24ECE1033C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5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9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9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0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9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7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2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7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8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0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8442"/>
            <a:ext cx="7886700" cy="4858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2C140C-738C-44E5-8526-6E33DB5D8AC9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FBB3E-9DB8-44C8-8694-53A3033BB3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1151709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" y="6189618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aHOA@gmail.com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dewaterpropert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aHOA@gmail.com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924800" cy="5029200"/>
          </a:xfrm>
        </p:spPr>
        <p:txBody>
          <a:bodyPr>
            <a:normAutofit/>
          </a:bodyPr>
          <a:lstStyle/>
          <a:p>
            <a:r>
              <a:rPr lang="en-US" dirty="0"/>
              <a:t>Jenna Estates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FEBRUARY 9,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HOA Meeting</a:t>
            </a:r>
          </a:p>
        </p:txBody>
      </p:sp>
    </p:spTree>
    <p:extLst>
      <p:ext uri="{BB962C8B-B14F-4D97-AF65-F5344CB8AC3E}">
        <p14:creationId xmlns:p14="http://schemas.microsoft.com/office/powerpoint/2010/main" val="7473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>
            <a:normAutofit/>
          </a:bodyPr>
          <a:lstStyle/>
          <a:p>
            <a:r>
              <a:rPr lang="en-US" dirty="0"/>
              <a:t>Social Committee:  2020 Halloween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6306"/>
          <a:stretch/>
        </p:blipFill>
        <p:spPr>
          <a:xfrm rot="5400000">
            <a:off x="3689350" y="1492250"/>
            <a:ext cx="244602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0304"/>
          <a:stretch/>
        </p:blipFill>
        <p:spPr>
          <a:xfrm rot="5400000">
            <a:off x="682126" y="3717489"/>
            <a:ext cx="2313586" cy="2418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8" b="9573"/>
          <a:stretch/>
        </p:blipFill>
        <p:spPr>
          <a:xfrm rot="5400000">
            <a:off x="4847480" y="2414300"/>
            <a:ext cx="4823521" cy="2514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0" y="1259840"/>
            <a:ext cx="3180160" cy="2385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rot="5400000">
            <a:off x="3401409" y="3769776"/>
            <a:ext cx="2313589" cy="23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Social Committee:  2021 Plans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629841" y="1371600"/>
            <a:ext cx="78867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hoping to have a couple socially distant, COVID safe events, but everything is TBD.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Potential Events Include:</a:t>
            </a:r>
          </a:p>
          <a:p>
            <a:r>
              <a:rPr lang="en-US" dirty="0"/>
              <a:t>May 15</a:t>
            </a:r>
            <a:r>
              <a:rPr lang="en-US" baseline="30000" dirty="0"/>
              <a:t>th</a:t>
            </a:r>
            <a:r>
              <a:rPr lang="en-US" dirty="0"/>
              <a:t>: Spring Clean Up and Planting</a:t>
            </a:r>
          </a:p>
          <a:p>
            <a:endParaRPr lang="en-US" dirty="0"/>
          </a:p>
          <a:p>
            <a:r>
              <a:rPr lang="en-US" dirty="0"/>
              <a:t>June 16</a:t>
            </a:r>
            <a:r>
              <a:rPr lang="en-US" baseline="30000" dirty="0"/>
              <a:t>th</a:t>
            </a:r>
            <a:r>
              <a:rPr lang="en-US" dirty="0"/>
              <a:t>: Last Day of School Celebration with Kona Ice Truck</a:t>
            </a:r>
          </a:p>
          <a:p>
            <a:endParaRPr lang="en-US" dirty="0"/>
          </a:p>
          <a:p>
            <a:r>
              <a:rPr lang="en-US" dirty="0"/>
              <a:t>September 4</a:t>
            </a:r>
            <a:r>
              <a:rPr lang="en-US" baseline="30000" dirty="0"/>
              <a:t>th</a:t>
            </a:r>
            <a:r>
              <a:rPr lang="en-US" dirty="0"/>
              <a:t>: Back to School Outdoor Movie at Tot Lot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October: Halloween Costume and Jack-o-lantern </a:t>
            </a:r>
            <a:r>
              <a:rPr lang="en-US" dirty="0" smtClean="0"/>
              <a:t>Contest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 Proxies and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HOA Board Member and Committee Chair</a:t>
            </a:r>
          </a:p>
          <a:p>
            <a:pPr lvl="1"/>
            <a:r>
              <a:rPr lang="en-US" dirty="0"/>
              <a:t>Secretary – Suzie Justus</a:t>
            </a:r>
          </a:p>
          <a:p>
            <a:pPr lvl="1"/>
            <a:r>
              <a:rPr lang="en-US" dirty="0" smtClean="0"/>
              <a:t>Landscape </a:t>
            </a:r>
            <a:r>
              <a:rPr lang="en-US" dirty="0"/>
              <a:t>Committee Chair – Steve Sullivan</a:t>
            </a:r>
          </a:p>
          <a:p>
            <a:endParaRPr lang="en-US" dirty="0"/>
          </a:p>
          <a:p>
            <a:r>
              <a:rPr lang="en-US" dirty="0"/>
              <a:t>Change/Amend By-Laws</a:t>
            </a:r>
          </a:p>
          <a:p>
            <a:pPr lvl="1"/>
            <a:r>
              <a:rPr lang="en-US" dirty="0"/>
              <a:t>N/A</a:t>
            </a:r>
          </a:p>
          <a:p>
            <a:endParaRPr lang="en-US" dirty="0"/>
          </a:p>
          <a:p>
            <a:r>
              <a:rPr lang="en-US" dirty="0"/>
              <a:t>HOA Dues Increase </a:t>
            </a:r>
            <a:r>
              <a:rPr lang="en-US" sz="1800" dirty="0"/>
              <a:t>(by more than 10%)</a:t>
            </a:r>
          </a:p>
          <a:p>
            <a:pPr lvl="1"/>
            <a:r>
              <a:rPr lang="en-US" dirty="0"/>
              <a:t>N/A</a:t>
            </a:r>
          </a:p>
          <a:p>
            <a:endParaRPr lang="en-US" dirty="0"/>
          </a:p>
          <a:p>
            <a:r>
              <a:rPr lang="en-US" dirty="0"/>
              <a:t>Special Assessments </a:t>
            </a:r>
            <a:r>
              <a:rPr lang="en-US" sz="1800" dirty="0"/>
              <a:t>(For reasons other than damaged common area property, not covered by insurance)</a:t>
            </a:r>
          </a:p>
          <a:p>
            <a:pPr lvl="1"/>
            <a:r>
              <a:rPr lang="en-US" dirty="0"/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17022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18442"/>
            <a:ext cx="7753350" cy="485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consider volunteering for a position</a:t>
            </a:r>
          </a:p>
          <a:p>
            <a:pPr lvl="1"/>
            <a:r>
              <a:rPr lang="en-US" dirty="0"/>
              <a:t>Vice </a:t>
            </a:r>
            <a:r>
              <a:rPr lang="en-US" dirty="0" smtClean="0"/>
              <a:t>President: Act as President in the President’s absence</a:t>
            </a:r>
          </a:p>
          <a:p>
            <a:pPr lvl="2"/>
            <a:r>
              <a:rPr lang="en-US" dirty="0" smtClean="0"/>
              <a:t>Attend all meetings of the Members and the Board and see that orders/resolutions of the Board are carried out.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Visit the HOA </a:t>
            </a:r>
            <a:r>
              <a:rPr lang="en-US" dirty="0"/>
              <a:t>Website:	</a:t>
            </a:r>
            <a:r>
              <a:rPr lang="en-US" dirty="0">
                <a:hlinkClick r:id="rId2"/>
              </a:rPr>
              <a:t>jennaestates.weebly.com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smtClean="0"/>
              <a:t>Contact the HOA Board:</a:t>
            </a:r>
            <a:r>
              <a:rPr lang="en-US" dirty="0"/>
              <a:t>	</a:t>
            </a:r>
            <a:r>
              <a:rPr lang="en-US" dirty="0">
                <a:hlinkClick r:id="rId3"/>
              </a:rPr>
              <a:t>JennaHOA@gmail.com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Visit the Tidewater </a:t>
            </a:r>
            <a:r>
              <a:rPr lang="en-US" dirty="0"/>
              <a:t>Property </a:t>
            </a:r>
            <a:r>
              <a:rPr lang="en-US" dirty="0" smtClean="0"/>
              <a:t>Management Website: </a:t>
            </a:r>
            <a:r>
              <a:rPr lang="en-US" dirty="0">
                <a:hlinkClick r:id="rId4"/>
              </a:rPr>
              <a:t>http://www.tidewaterproperty.com/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83" y="2209800"/>
            <a:ext cx="6477567" cy="3824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4354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Est.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103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Basketball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84908"/>
            <a:ext cx="7886700" cy="6096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About Jenna Estates</a:t>
            </a:r>
          </a:p>
        </p:txBody>
      </p:sp>
    </p:spTree>
    <p:extLst>
      <p:ext uri="{BB962C8B-B14F-4D97-AF65-F5344CB8AC3E}">
        <p14:creationId xmlns:p14="http://schemas.microsoft.com/office/powerpoint/2010/main" val="23525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HOA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Jenna Estates Homeowners Association, Inc. (HOA)</a:t>
            </a:r>
          </a:p>
          <a:p>
            <a:pPr lvl="1"/>
            <a:r>
              <a:rPr lang="en-US" dirty="0"/>
              <a:t>Legal Entity – Nonprofit Corporation</a:t>
            </a:r>
          </a:p>
          <a:p>
            <a:pPr lvl="1"/>
            <a:r>
              <a:rPr lang="en-US" dirty="0"/>
              <a:t>Est. 2001 </a:t>
            </a:r>
          </a:p>
          <a:p>
            <a:endParaRPr lang="en-US" dirty="0"/>
          </a:p>
          <a:p>
            <a:r>
              <a:rPr lang="en-US" dirty="0"/>
              <a:t>HOA Purpose</a:t>
            </a:r>
          </a:p>
          <a:p>
            <a:pPr lvl="1"/>
            <a:r>
              <a:rPr lang="en-US" dirty="0"/>
              <a:t>Preserve value and amenities in the community</a:t>
            </a:r>
          </a:p>
          <a:p>
            <a:endParaRPr lang="en-US" dirty="0"/>
          </a:p>
          <a:p>
            <a:r>
              <a:rPr lang="en-US" dirty="0"/>
              <a:t>HOA Board Purpose</a:t>
            </a:r>
          </a:p>
          <a:p>
            <a:pPr lvl="1"/>
            <a:r>
              <a:rPr lang="en-US" dirty="0"/>
              <a:t>Collection and Disbursement of HOA Dues </a:t>
            </a:r>
          </a:p>
          <a:p>
            <a:pPr lvl="1"/>
            <a:r>
              <a:rPr lang="en-US" dirty="0"/>
              <a:t>Maintenance and Administration of Common Areas</a:t>
            </a:r>
          </a:p>
          <a:p>
            <a:pPr lvl="1"/>
            <a:r>
              <a:rPr lang="en-US" dirty="0"/>
              <a:t>Enforcement of Covenants and Restrictions, and By-Laws</a:t>
            </a:r>
          </a:p>
          <a:p>
            <a:endParaRPr lang="en-US" dirty="0"/>
          </a:p>
          <a:p>
            <a:r>
              <a:rPr lang="en-US" dirty="0"/>
              <a:t>HOA Website:	</a:t>
            </a:r>
            <a:r>
              <a:rPr lang="en-US" dirty="0">
                <a:hlinkClick r:id="rId2"/>
              </a:rPr>
              <a:t>jennaestates.weebly.com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HOA Email:	</a:t>
            </a:r>
            <a:r>
              <a:rPr lang="en-US" dirty="0">
                <a:hlinkClick r:id="rId3"/>
              </a:rPr>
              <a:t>JennaHOA@gmail.com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HOA Board and Committee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HOA Board</a:t>
            </a:r>
          </a:p>
          <a:p>
            <a:pPr lvl="1"/>
            <a:r>
              <a:rPr lang="en-US" dirty="0"/>
              <a:t>Alyssa Neumann		(President)</a:t>
            </a:r>
          </a:p>
          <a:p>
            <a:pPr lvl="1"/>
            <a:r>
              <a:rPr lang="en-US" dirty="0"/>
              <a:t>Mark Neumann		(Treasurer)</a:t>
            </a:r>
          </a:p>
          <a:p>
            <a:pPr lvl="1"/>
            <a:r>
              <a:rPr lang="en-US" dirty="0"/>
              <a:t>Suzanne Justus		(Secretary)</a:t>
            </a:r>
          </a:p>
          <a:p>
            <a:pPr lvl="1"/>
            <a:r>
              <a:rPr lang="en-US" dirty="0"/>
              <a:t>Scott Davis			(Member at Large)</a:t>
            </a:r>
          </a:p>
          <a:p>
            <a:endParaRPr lang="en-US" dirty="0"/>
          </a:p>
          <a:p>
            <a:r>
              <a:rPr lang="en-US" dirty="0"/>
              <a:t>HOA Committees</a:t>
            </a:r>
          </a:p>
          <a:p>
            <a:pPr lvl="1"/>
            <a:r>
              <a:rPr lang="en-US" dirty="0"/>
              <a:t>Chris Karper			(Architectural)</a:t>
            </a:r>
          </a:p>
          <a:p>
            <a:pPr lvl="1"/>
            <a:r>
              <a:rPr lang="en-US" dirty="0"/>
              <a:t>Steve Sullivan			(Landscape)</a:t>
            </a:r>
          </a:p>
          <a:p>
            <a:pPr lvl="1"/>
            <a:r>
              <a:rPr lang="en-US" dirty="0"/>
              <a:t>Karena Wickersham		(Social)</a:t>
            </a:r>
          </a:p>
          <a:p>
            <a:pPr lvl="1"/>
            <a:r>
              <a:rPr lang="en-US" dirty="0"/>
              <a:t>Perry King			(Communications/Website)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Open Position</a:t>
            </a:r>
          </a:p>
          <a:p>
            <a:pPr lvl="1"/>
            <a:r>
              <a:rPr lang="en-US" dirty="0"/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1540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Financial Review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9842" y="1295400"/>
            <a:ext cx="3868340" cy="447675"/>
          </a:xfrm>
        </p:spPr>
        <p:txBody>
          <a:bodyPr>
            <a:normAutofit/>
          </a:bodyPr>
          <a:lstStyle/>
          <a:p>
            <a:pPr algn="l"/>
            <a:r>
              <a:rPr lang="en-US" sz="2100" dirty="0"/>
              <a:t>Actual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1828800"/>
            <a:ext cx="3999309" cy="3684588"/>
          </a:xfrm>
        </p:spPr>
        <p:txBody>
          <a:bodyPr>
            <a:normAutofit fontScale="92500"/>
          </a:bodyPr>
          <a:lstStyle/>
          <a:p>
            <a:r>
              <a:rPr lang="en-US" dirty="0"/>
              <a:t>Revenues $61,248</a:t>
            </a:r>
          </a:p>
          <a:p>
            <a:pPr lvl="1"/>
            <a:r>
              <a:rPr lang="en-US" dirty="0"/>
              <a:t>103 Houses</a:t>
            </a:r>
          </a:p>
          <a:p>
            <a:pPr lvl="1"/>
            <a:r>
              <a:rPr lang="en-US" dirty="0"/>
              <a:t>$580/yr. </a:t>
            </a:r>
          </a:p>
          <a:p>
            <a:r>
              <a:rPr lang="en-US" dirty="0"/>
              <a:t>Expenses $54,189</a:t>
            </a:r>
          </a:p>
          <a:p>
            <a:pPr lvl="1"/>
            <a:r>
              <a:rPr lang="en-US" dirty="0"/>
              <a:t>Financial Mgmt. $12,107</a:t>
            </a:r>
          </a:p>
          <a:p>
            <a:pPr lvl="1"/>
            <a:r>
              <a:rPr lang="en-US" dirty="0"/>
              <a:t>Lawn Maint. $22,459</a:t>
            </a:r>
          </a:p>
          <a:p>
            <a:pPr lvl="1"/>
            <a:r>
              <a:rPr lang="en-US" dirty="0"/>
              <a:t>Waste Mgmt. $18,971</a:t>
            </a:r>
          </a:p>
          <a:p>
            <a:pPr lvl="1"/>
            <a:r>
              <a:rPr lang="en-US" dirty="0"/>
              <a:t>Recreational $652</a:t>
            </a:r>
          </a:p>
          <a:p>
            <a:r>
              <a:rPr lang="en-US" dirty="0"/>
              <a:t>Net Income $7,059</a:t>
            </a:r>
          </a:p>
          <a:p>
            <a:pPr lvl="1"/>
            <a:r>
              <a:rPr lang="en-US" dirty="0"/>
              <a:t>Waste Management Expense would reduce net income to ~$1K</a:t>
            </a:r>
          </a:p>
          <a:p>
            <a:pPr marL="0" indent="0">
              <a:buNone/>
            </a:pPr>
            <a:r>
              <a:rPr lang="en-US" dirty="0"/>
              <a:t> 	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50" y="1295400"/>
            <a:ext cx="3887391" cy="447675"/>
          </a:xfrm>
        </p:spPr>
        <p:txBody>
          <a:bodyPr>
            <a:normAutofit/>
          </a:bodyPr>
          <a:lstStyle/>
          <a:p>
            <a:pPr algn="l"/>
            <a:r>
              <a:rPr lang="en-US" sz="2100" dirty="0"/>
              <a:t>Budget 2021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29150" y="1828800"/>
            <a:ext cx="3887391" cy="3684588"/>
          </a:xfrm>
        </p:spPr>
        <p:txBody>
          <a:bodyPr>
            <a:normAutofit/>
          </a:bodyPr>
          <a:lstStyle/>
          <a:p>
            <a:r>
              <a:rPr lang="en-US" sz="1900" dirty="0"/>
              <a:t>Revenues $65,714</a:t>
            </a:r>
          </a:p>
          <a:p>
            <a:pPr lvl="1"/>
            <a:r>
              <a:rPr lang="en-US" sz="1700" dirty="0"/>
              <a:t>103 Houses</a:t>
            </a:r>
          </a:p>
          <a:p>
            <a:pPr lvl="1"/>
            <a:r>
              <a:rPr lang="en-US" sz="1700" dirty="0"/>
              <a:t>$638/yr. </a:t>
            </a:r>
          </a:p>
          <a:p>
            <a:r>
              <a:rPr lang="en-US" sz="1900" dirty="0"/>
              <a:t>Expenses $68,056</a:t>
            </a:r>
          </a:p>
          <a:p>
            <a:pPr lvl="1"/>
            <a:r>
              <a:rPr lang="en-US" sz="1700" dirty="0"/>
              <a:t>Financial Mgmt. $9,056</a:t>
            </a:r>
          </a:p>
          <a:p>
            <a:pPr lvl="1"/>
            <a:r>
              <a:rPr lang="en-US" sz="1700" dirty="0"/>
              <a:t>Lawn Maint. $27,000</a:t>
            </a:r>
          </a:p>
          <a:p>
            <a:pPr lvl="1"/>
            <a:r>
              <a:rPr lang="en-US" sz="1700" dirty="0"/>
              <a:t>Waste Mgmt. $31,000</a:t>
            </a:r>
          </a:p>
          <a:p>
            <a:pPr lvl="1"/>
            <a:r>
              <a:rPr lang="en-US" sz="1700" dirty="0"/>
              <a:t>Recreational $1,000</a:t>
            </a:r>
          </a:p>
          <a:p>
            <a:r>
              <a:rPr lang="en-US" sz="1900" dirty="0"/>
              <a:t>Net Loss ($2,342)</a:t>
            </a:r>
          </a:p>
          <a:p>
            <a:pPr lvl="1"/>
            <a:r>
              <a:rPr lang="en-US" sz="1700" dirty="0"/>
              <a:t>Waste Management Expense shift would result in a net income of ~$3,735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35D48D-90AA-4F62-8478-E22FE6688AD1}"/>
              </a:ext>
            </a:extLst>
          </p:cNvPr>
          <p:cNvSpPr txBox="1">
            <a:spLocks/>
          </p:cNvSpPr>
          <p:nvPr/>
        </p:nvSpPr>
        <p:spPr>
          <a:xfrm>
            <a:off x="617220" y="5370513"/>
            <a:ext cx="791739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As of January 1</a:t>
            </a:r>
            <a:r>
              <a:rPr lang="en-US" sz="2100" baseline="30000" dirty="0"/>
              <a:t>st</a:t>
            </a:r>
            <a:r>
              <a:rPr lang="en-US" sz="2100" dirty="0"/>
              <a:t>, 2021, the annual HOA dues increased by $14.50 (10%) per quarter or $58 per year.</a:t>
            </a:r>
          </a:p>
        </p:txBody>
      </p:sp>
    </p:spTree>
    <p:extLst>
      <p:ext uri="{BB962C8B-B14F-4D97-AF65-F5344CB8AC3E}">
        <p14:creationId xmlns:p14="http://schemas.microsoft.com/office/powerpoint/2010/main" val="799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2020 Completed HOA Projects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841" y="1295400"/>
            <a:ext cx="78867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Erosion Related ($23,150)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Prothero Road: Installed riprap, reseeded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Hill along paved walking path to tot lot: Regraded, installed riprap, planted grass, repaired path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Aeration and overseeding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Tot Lot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Removed dead trees ($1,850)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Replaced gazebo roof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painted ($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1,479)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Entrance Lighting: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Installed solar up lights at each entrance ($95)</a:t>
            </a:r>
          </a:p>
          <a:p>
            <a:pPr marL="342900" indent="-342900">
              <a:buFont typeface="+mj-lt"/>
              <a:buAutoNum type="arabicPeriod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Contract: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3-year Landscaping agreement with Bob Jackson (‘21 – ‘23)</a:t>
            </a:r>
          </a:p>
        </p:txBody>
      </p:sp>
    </p:spTree>
    <p:extLst>
      <p:ext uri="{BB962C8B-B14F-4D97-AF65-F5344CB8AC3E}">
        <p14:creationId xmlns:p14="http://schemas.microsoft.com/office/powerpoint/2010/main" val="30579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2021 HOA Planned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841" y="1295400"/>
            <a:ext cx="788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Erosion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Prothero Road: Investigate alternative ground covering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along paved walking path to tot lot: Investigate other solutions for storm water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Victory Hill Way: Investigate remedies for sinking sidewalk tiles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Tot Lot (March/April)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 New Playground ($16,589)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 wood boxes around each play area and mulch ($4,590)</a:t>
            </a:r>
          </a:p>
        </p:txBody>
      </p:sp>
    </p:spTree>
    <p:extLst>
      <p:ext uri="{BB962C8B-B14F-4D97-AF65-F5344CB8AC3E}">
        <p14:creationId xmlns:p14="http://schemas.microsoft.com/office/powerpoint/2010/main" val="14133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2021 HOA Projects: New Playground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233642"/>
            <a:ext cx="7538107" cy="48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2021 HOA Projects: New Playground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219200"/>
            <a:ext cx="753687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642</Words>
  <Application>Microsoft Office PowerPoint</Application>
  <PresentationFormat>On-screen Show (4:3)</PresentationFormat>
  <Paragraphs>124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Jenna Estates     FEBRUARY 9, 2021</vt:lpstr>
      <vt:lpstr>PowerPoint Presentation</vt:lpstr>
      <vt:lpstr>About the HOA</vt:lpstr>
      <vt:lpstr>HOA Board and Committee Members</vt:lpstr>
      <vt:lpstr>Financial Review</vt:lpstr>
      <vt:lpstr>2020 Completed HOA Projects</vt:lpstr>
      <vt:lpstr>2021 HOA Planned Projects</vt:lpstr>
      <vt:lpstr>2021 HOA Projects: New Playground</vt:lpstr>
      <vt:lpstr>2021 HOA Projects: New Playground</vt:lpstr>
      <vt:lpstr>Social Committee:  2020 Halloween Event</vt:lpstr>
      <vt:lpstr>Social Committee:  2021 Plans</vt:lpstr>
      <vt:lpstr>HOA Proxies and Voting</vt:lpstr>
      <vt:lpstr>Questions</vt:lpstr>
    </vt:vector>
  </TitlesOfParts>
  <Company>Johns Hopkins University - Applied Physics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Prietz, Ronald C., Jr.</dc:creator>
  <cp:lastModifiedBy>Oles, Alyssa</cp:lastModifiedBy>
  <cp:revision>106</cp:revision>
  <cp:lastPrinted>2020-03-02T23:33:34Z</cp:lastPrinted>
  <dcterms:created xsi:type="dcterms:W3CDTF">2016-09-15T18:53:58Z</dcterms:created>
  <dcterms:modified xsi:type="dcterms:W3CDTF">2021-02-03T02:41:08Z</dcterms:modified>
</cp:coreProperties>
</file>