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0" r:id="rId6"/>
    <p:sldId id="268" r:id="rId7"/>
    <p:sldId id="278" r:id="rId8"/>
    <p:sldId id="259" r:id="rId9"/>
    <p:sldId id="279" r:id="rId10"/>
    <p:sldId id="261" r:id="rId11"/>
    <p:sldId id="281" r:id="rId12"/>
    <p:sldId id="280" r:id="rId13"/>
    <p:sldId id="262" r:id="rId14"/>
    <p:sldId id="282" r:id="rId15"/>
    <p:sldId id="276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2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C14E-2DA1-4F82-A290-53903A21864A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ACB-7046-4352-8B34-24ECE103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2C140C-738C-44E5-8526-6E33DB5D8A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dewaterpropert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http://jennaestates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http://jennaestates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HOA Meeting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324600" cy="5715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Jenna Estates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JANUARY 8,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34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2018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Spring Easter Egg Hunt</a:t>
            </a:r>
          </a:p>
          <a:p>
            <a:r>
              <a:rPr lang="en-US" dirty="0" smtClean="0"/>
              <a:t>Fall Halloween Costume Contest and Chili Cook-Off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2019 Future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Winter New Year Party</a:t>
            </a:r>
          </a:p>
          <a:p>
            <a:r>
              <a:rPr lang="en-US" dirty="0" smtClean="0"/>
              <a:t>Spring Easter Egg Hunt</a:t>
            </a:r>
          </a:p>
          <a:p>
            <a:r>
              <a:rPr lang="en-US" dirty="0" smtClean="0"/>
              <a:t>Summary BBQ</a:t>
            </a:r>
            <a:endParaRPr lang="en-US" dirty="0"/>
          </a:p>
          <a:p>
            <a:r>
              <a:rPr lang="en-US" dirty="0" smtClean="0"/>
              <a:t>Fall </a:t>
            </a:r>
            <a:r>
              <a:rPr lang="en-US" dirty="0"/>
              <a:t>Halloween Costume Contest and Chili Cook-Off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Party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7211"/>
            <a:ext cx="4040188" cy="30301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Fall Party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9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2018 Approvals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1911 Robby Ct </a:t>
            </a:r>
          </a:p>
          <a:p>
            <a:pPr lvl="1"/>
            <a:r>
              <a:rPr lang="en-US" dirty="0" smtClean="0"/>
              <a:t>New Fence</a:t>
            </a:r>
          </a:p>
          <a:p>
            <a:r>
              <a:rPr lang="en-US" dirty="0" smtClean="0"/>
              <a:t>1952 VHW </a:t>
            </a:r>
          </a:p>
          <a:p>
            <a:pPr lvl="1"/>
            <a:r>
              <a:rPr lang="en-US" dirty="0" smtClean="0"/>
              <a:t>New Fence</a:t>
            </a:r>
          </a:p>
          <a:p>
            <a:r>
              <a:rPr lang="en-US" dirty="0" smtClean="0"/>
              <a:t>7313 Falling Leaves Ct</a:t>
            </a:r>
          </a:p>
          <a:p>
            <a:pPr lvl="1"/>
            <a:r>
              <a:rPr lang="en-US" dirty="0" smtClean="0"/>
              <a:t>Deck Replacement</a:t>
            </a:r>
          </a:p>
          <a:p>
            <a:r>
              <a:rPr lang="en-US" dirty="0" smtClean="0"/>
              <a:t>7220 </a:t>
            </a:r>
            <a:r>
              <a:rPr lang="en-US" dirty="0" err="1" smtClean="0"/>
              <a:t>Shub</a:t>
            </a:r>
            <a:r>
              <a:rPr lang="en-US" dirty="0" smtClean="0"/>
              <a:t> Farm Rd</a:t>
            </a:r>
          </a:p>
          <a:p>
            <a:pPr lvl="1"/>
            <a:r>
              <a:rPr lang="en-US" dirty="0" smtClean="0"/>
              <a:t>New Concrete Patio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2018 Approvals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1933 VHW</a:t>
            </a:r>
          </a:p>
          <a:p>
            <a:pPr lvl="1"/>
            <a:r>
              <a:rPr lang="en-US" dirty="0"/>
              <a:t>New Shed</a:t>
            </a:r>
          </a:p>
          <a:p>
            <a:r>
              <a:rPr lang="en-US" dirty="0" smtClean="0"/>
              <a:t>7209 </a:t>
            </a:r>
            <a:r>
              <a:rPr lang="en-US" dirty="0" err="1"/>
              <a:t>Shub</a:t>
            </a:r>
            <a:r>
              <a:rPr lang="en-US" dirty="0"/>
              <a:t> Farm </a:t>
            </a:r>
            <a:r>
              <a:rPr lang="en-US" dirty="0" smtClean="0"/>
              <a:t>Rd</a:t>
            </a:r>
          </a:p>
          <a:p>
            <a:pPr lvl="1"/>
            <a:r>
              <a:rPr lang="en-US" dirty="0" smtClean="0"/>
              <a:t>Roof </a:t>
            </a:r>
            <a:r>
              <a:rPr lang="en-US" dirty="0"/>
              <a:t>&amp; Windows Replacement</a:t>
            </a:r>
          </a:p>
          <a:p>
            <a:r>
              <a:rPr lang="en-US" dirty="0"/>
              <a:t>1913 Robby </a:t>
            </a:r>
            <a:r>
              <a:rPr lang="en-US" dirty="0" smtClean="0"/>
              <a:t>Ct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Fence</a:t>
            </a:r>
          </a:p>
          <a:p>
            <a:r>
              <a:rPr lang="en-US" dirty="0"/>
              <a:t>1930 </a:t>
            </a:r>
            <a:r>
              <a:rPr lang="en-US" dirty="0" smtClean="0"/>
              <a:t>VHW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Basement Door and Patio Replacement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7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00" dirty="0" smtClean="0"/>
              <a:t>Tidewater Property Management</a:t>
            </a:r>
          </a:p>
          <a:p>
            <a:pPr lvl="1"/>
            <a:r>
              <a:rPr lang="en-US" sz="2800" dirty="0" smtClean="0"/>
              <a:t>Collect of HOA Dues</a:t>
            </a:r>
          </a:p>
          <a:p>
            <a:pPr lvl="1"/>
            <a:r>
              <a:rPr lang="en-US" sz="2800" dirty="0" smtClean="0"/>
              <a:t>Pay Bills</a:t>
            </a:r>
          </a:p>
          <a:p>
            <a:pPr lvl="1"/>
            <a:r>
              <a:rPr lang="en-US" sz="2800" dirty="0" smtClean="0"/>
              <a:t>Prepare Annual Budget (W/Board Direction)</a:t>
            </a:r>
          </a:p>
          <a:p>
            <a:pPr lvl="1"/>
            <a:r>
              <a:rPr lang="en-US" sz="2800" dirty="0" smtClean="0"/>
              <a:t>Prepare Monthly Financial Statements</a:t>
            </a:r>
          </a:p>
          <a:p>
            <a:pPr lvl="1"/>
            <a:r>
              <a:rPr lang="en-US" sz="2800" dirty="0" smtClean="0"/>
              <a:t>Prepare Balance Sheet</a:t>
            </a:r>
          </a:p>
          <a:p>
            <a:pPr lvl="1"/>
            <a:r>
              <a:rPr lang="en-US" sz="2800" dirty="0" smtClean="0"/>
              <a:t>Procure Tax Preparation Services</a:t>
            </a:r>
          </a:p>
          <a:p>
            <a:pPr lvl="1"/>
            <a:r>
              <a:rPr lang="en-US" sz="2800" dirty="0" smtClean="0"/>
              <a:t>Procure Property Insurance</a:t>
            </a:r>
          </a:p>
          <a:p>
            <a:pPr lvl="1"/>
            <a:r>
              <a:rPr lang="en-US" sz="2800" dirty="0" smtClean="0"/>
              <a:t>Procure Legal Services</a:t>
            </a:r>
          </a:p>
          <a:p>
            <a:endParaRPr lang="en-US" dirty="0"/>
          </a:p>
          <a:p>
            <a:r>
              <a:rPr lang="en-US" sz="3400" dirty="0" smtClean="0">
                <a:hlinkClick r:id="rId2"/>
              </a:rPr>
              <a:t>http</a:t>
            </a:r>
            <a:r>
              <a:rPr lang="en-US" sz="3400" dirty="0">
                <a:hlinkClick r:id="rId2"/>
              </a:rPr>
              <a:t>://www.tidewaterproperty.com/</a:t>
            </a:r>
            <a:r>
              <a:rPr lang="en-US" sz="3400" dirty="0"/>
              <a:t>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Actual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</a:t>
            </a:r>
            <a:r>
              <a:rPr lang="en-US" dirty="0" smtClean="0"/>
              <a:t>$61,147</a:t>
            </a:r>
            <a:endParaRPr lang="en-US" dirty="0"/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/>
              <a:t>$580/yr. </a:t>
            </a:r>
          </a:p>
          <a:p>
            <a:r>
              <a:rPr lang="en-US" dirty="0"/>
              <a:t>Expenses </a:t>
            </a:r>
            <a:r>
              <a:rPr lang="en-US" dirty="0" smtClean="0"/>
              <a:t>$63,860</a:t>
            </a:r>
            <a:endParaRPr lang="en-US" dirty="0"/>
          </a:p>
          <a:p>
            <a:pPr lvl="1"/>
            <a:r>
              <a:rPr lang="en-US" dirty="0"/>
              <a:t>Financial Mgmt. $6,180</a:t>
            </a:r>
          </a:p>
          <a:p>
            <a:pPr lvl="1"/>
            <a:r>
              <a:rPr lang="en-US" dirty="0"/>
              <a:t>Lawn </a:t>
            </a:r>
            <a:r>
              <a:rPr lang="en-US" dirty="0" err="1"/>
              <a:t>Maint</a:t>
            </a:r>
            <a:r>
              <a:rPr lang="en-US" dirty="0"/>
              <a:t>. </a:t>
            </a:r>
            <a:r>
              <a:rPr lang="en-US" dirty="0" smtClean="0"/>
              <a:t>$23,869</a:t>
            </a:r>
            <a:endParaRPr lang="en-US" dirty="0"/>
          </a:p>
          <a:p>
            <a:pPr lvl="1"/>
            <a:r>
              <a:rPr lang="en-US" dirty="0"/>
              <a:t>Waste Mgmt. </a:t>
            </a:r>
            <a:r>
              <a:rPr lang="en-US" dirty="0" smtClean="0"/>
              <a:t>$24,308</a:t>
            </a:r>
            <a:endParaRPr lang="en-US" dirty="0"/>
          </a:p>
          <a:p>
            <a:r>
              <a:rPr lang="en-US" dirty="0"/>
              <a:t>Remaining </a:t>
            </a:r>
            <a:r>
              <a:rPr lang="en-US" dirty="0" smtClean="0"/>
              <a:t>($2713)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/>
              <a:t>Budget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Revenues </a:t>
            </a:r>
            <a:r>
              <a:rPr lang="en-US" dirty="0" smtClean="0"/>
              <a:t>$59,740</a:t>
            </a:r>
            <a:endParaRPr lang="en-US" dirty="0"/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/>
              <a:t>$580/yr. </a:t>
            </a:r>
          </a:p>
          <a:p>
            <a:r>
              <a:rPr lang="en-US" dirty="0"/>
              <a:t>Expenses </a:t>
            </a:r>
            <a:r>
              <a:rPr lang="en-US" dirty="0" smtClean="0"/>
              <a:t>$59,740</a:t>
            </a:r>
            <a:endParaRPr lang="en-US" dirty="0"/>
          </a:p>
          <a:p>
            <a:pPr lvl="1"/>
            <a:r>
              <a:rPr lang="en-US" dirty="0"/>
              <a:t>Financial Mgmt. $6,180</a:t>
            </a:r>
          </a:p>
          <a:p>
            <a:pPr lvl="1"/>
            <a:r>
              <a:rPr lang="en-US" dirty="0"/>
              <a:t>Lawn </a:t>
            </a:r>
            <a:r>
              <a:rPr lang="en-US" dirty="0" err="1"/>
              <a:t>Maint</a:t>
            </a:r>
            <a:r>
              <a:rPr lang="en-US" dirty="0"/>
              <a:t>. </a:t>
            </a:r>
            <a:r>
              <a:rPr lang="en-US" dirty="0" smtClean="0"/>
              <a:t>$20,500</a:t>
            </a:r>
            <a:endParaRPr lang="en-US" dirty="0"/>
          </a:p>
          <a:p>
            <a:pPr lvl="1"/>
            <a:r>
              <a:rPr lang="en-US" dirty="0"/>
              <a:t>Waste Mgmt. $25,000</a:t>
            </a:r>
          </a:p>
          <a:p>
            <a:r>
              <a:rPr lang="en-US" dirty="0"/>
              <a:t>Remaining </a:t>
            </a:r>
            <a:r>
              <a:rPr lang="en-US" dirty="0" smtClean="0"/>
              <a:t>$0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Review</a:t>
            </a:r>
          </a:p>
        </p:txBody>
      </p:sp>
    </p:spTree>
    <p:extLst>
      <p:ext uri="{BB962C8B-B14F-4D97-AF65-F5344CB8AC3E}">
        <p14:creationId xmlns:p14="http://schemas.microsoft.com/office/powerpoint/2010/main" val="79985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Handouts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0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Change/Amend By-Laws</a:t>
            </a:r>
          </a:p>
          <a:p>
            <a:pPr lvl="1"/>
            <a:r>
              <a:rPr lang="en-US" dirty="0" smtClean="0"/>
              <a:t>N/A</a:t>
            </a:r>
          </a:p>
          <a:p>
            <a:r>
              <a:rPr lang="en-US" dirty="0" smtClean="0"/>
              <a:t>HOA Dues Increase </a:t>
            </a:r>
            <a:r>
              <a:rPr lang="en-US" sz="1800" dirty="0" smtClean="0"/>
              <a:t>(by more than 10%)</a:t>
            </a:r>
          </a:p>
          <a:p>
            <a:pPr lvl="1"/>
            <a:r>
              <a:rPr lang="en-US" dirty="0" smtClean="0"/>
              <a:t>N/A</a:t>
            </a:r>
          </a:p>
          <a:p>
            <a:r>
              <a:rPr lang="en-US" dirty="0" smtClean="0"/>
              <a:t>Special Assessments </a:t>
            </a:r>
            <a:r>
              <a:rPr lang="en-US" sz="1800" dirty="0" smtClean="0"/>
              <a:t>(For reasons other than damaged common area property, not covered by insurance)</a:t>
            </a:r>
          </a:p>
          <a:p>
            <a:pPr lvl="1"/>
            <a:r>
              <a:rPr lang="en-US" dirty="0" smtClean="0"/>
              <a:t>N/A</a:t>
            </a:r>
          </a:p>
          <a:p>
            <a:r>
              <a:rPr lang="en-US" dirty="0" smtClean="0"/>
              <a:t>HOA Board Members</a:t>
            </a:r>
          </a:p>
          <a:p>
            <a:pPr lvl="1"/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 Proxies and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5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HOA Topics Discussed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Board Activities</a:t>
            </a:r>
          </a:p>
          <a:p>
            <a:pPr lvl="1"/>
            <a:r>
              <a:rPr lang="en-US" dirty="0"/>
              <a:t>Committee Activities </a:t>
            </a:r>
          </a:p>
          <a:p>
            <a:pPr lvl="1"/>
            <a:r>
              <a:rPr lang="en-US" dirty="0"/>
              <a:t>Financial Reporting</a:t>
            </a:r>
          </a:p>
          <a:p>
            <a:pPr lvl="1"/>
            <a:r>
              <a:rPr lang="en-US" dirty="0"/>
              <a:t>Voting Requirements</a:t>
            </a:r>
          </a:p>
          <a:p>
            <a:endParaRPr lang="en-US" dirty="0" smtClean="0"/>
          </a:p>
          <a:p>
            <a:r>
              <a:rPr lang="en-US" dirty="0" smtClean="0"/>
              <a:t>Please consider volunteering for a position on the HOA Board or HOA Committee</a:t>
            </a:r>
          </a:p>
          <a:p>
            <a:endParaRPr lang="en-US" dirty="0"/>
          </a:p>
          <a:p>
            <a:r>
              <a:rPr lang="en-US" dirty="0"/>
              <a:t>HOA Website:	</a:t>
            </a:r>
            <a:r>
              <a:rPr lang="en-US" dirty="0">
                <a:hlinkClick r:id="rId2"/>
              </a:rPr>
              <a:t>http://jennaestates.weebly.com/</a:t>
            </a:r>
            <a:r>
              <a:rPr lang="en-US" dirty="0"/>
              <a:t> </a:t>
            </a:r>
          </a:p>
          <a:p>
            <a:r>
              <a:rPr lang="en-US" dirty="0"/>
              <a:t>HOA Email:	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JennaHOA@gmail.com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5709"/>
            <a:ext cx="7404100" cy="437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1114" y="4953000"/>
            <a:ext cx="435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Est.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103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Basketball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Jenna Estates Homeowners Association, Inc. (HOA)</a:t>
            </a:r>
          </a:p>
          <a:p>
            <a:pPr lvl="1"/>
            <a:r>
              <a:rPr lang="en-US" dirty="0" smtClean="0"/>
              <a:t>Legal Entity – Nonprofit Corporation</a:t>
            </a:r>
          </a:p>
          <a:p>
            <a:pPr lvl="1"/>
            <a:r>
              <a:rPr lang="en-US" dirty="0" smtClean="0"/>
              <a:t>Est. 2001 </a:t>
            </a:r>
          </a:p>
          <a:p>
            <a:endParaRPr lang="en-US" dirty="0" smtClean="0"/>
          </a:p>
          <a:p>
            <a:r>
              <a:rPr lang="en-US" dirty="0" smtClean="0"/>
              <a:t>HOA Purpose</a:t>
            </a:r>
          </a:p>
          <a:p>
            <a:pPr lvl="1"/>
            <a:r>
              <a:rPr lang="en-US" dirty="0" smtClean="0"/>
              <a:t>Preserve </a:t>
            </a:r>
            <a:r>
              <a:rPr lang="en-US" dirty="0"/>
              <a:t>value and amenities in the community</a:t>
            </a:r>
          </a:p>
          <a:p>
            <a:endParaRPr lang="en-US" dirty="0" smtClean="0"/>
          </a:p>
          <a:p>
            <a:r>
              <a:rPr lang="en-US" dirty="0" smtClean="0"/>
              <a:t>HOA Board Purpose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and Disbursement of HOA Dues </a:t>
            </a:r>
          </a:p>
          <a:p>
            <a:pPr lvl="1"/>
            <a:r>
              <a:rPr lang="en-US" dirty="0"/>
              <a:t>Maintenance and Administration of Common Areas</a:t>
            </a:r>
          </a:p>
          <a:p>
            <a:pPr lvl="1"/>
            <a:r>
              <a:rPr lang="en-US" dirty="0"/>
              <a:t>Enforcement of Covenants and Restrictions, and By-Laws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HOA Website: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://jennaestates.weebly.com/</a:t>
            </a:r>
            <a:r>
              <a:rPr lang="en-US" dirty="0"/>
              <a:t> </a:t>
            </a:r>
          </a:p>
          <a:p>
            <a:r>
              <a:rPr lang="en-US" dirty="0" smtClean="0"/>
              <a:t>HOA Email:		</a:t>
            </a:r>
            <a:r>
              <a:rPr lang="en-US" dirty="0" smtClean="0">
                <a:hlinkClick r:id="rId3"/>
              </a:rPr>
              <a:t>JennaHOA@gmail.com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HOA Board</a:t>
            </a:r>
          </a:p>
          <a:p>
            <a:pPr lvl="1"/>
            <a:r>
              <a:rPr lang="en-US" dirty="0" smtClean="0"/>
              <a:t>Beth Menendez		(Secretary)</a:t>
            </a:r>
            <a:endParaRPr lang="en-US" dirty="0"/>
          </a:p>
          <a:p>
            <a:pPr lvl="1"/>
            <a:r>
              <a:rPr lang="en-US" dirty="0" smtClean="0"/>
              <a:t>Rob Moseman 		(Treasurer, term ends 2018)</a:t>
            </a:r>
            <a:endParaRPr lang="en-US" dirty="0"/>
          </a:p>
          <a:p>
            <a:pPr lvl="1"/>
            <a:r>
              <a:rPr lang="en-US" dirty="0" smtClean="0"/>
              <a:t>Ron Prietz 			(President, term ends 2018)</a:t>
            </a:r>
          </a:p>
          <a:p>
            <a:pPr lvl="1"/>
            <a:r>
              <a:rPr lang="en-US" dirty="0"/>
              <a:t>Scott Davis			(Member at Large)</a:t>
            </a:r>
          </a:p>
          <a:p>
            <a:endParaRPr lang="en-US" dirty="0" smtClean="0"/>
          </a:p>
          <a:p>
            <a:r>
              <a:rPr lang="en-US" dirty="0" smtClean="0"/>
              <a:t>HOA Committees</a:t>
            </a:r>
          </a:p>
          <a:p>
            <a:pPr lvl="1"/>
            <a:r>
              <a:rPr lang="en-US" dirty="0"/>
              <a:t>Chris </a:t>
            </a:r>
            <a:r>
              <a:rPr lang="en-US" dirty="0" err="1"/>
              <a:t>Karper</a:t>
            </a:r>
            <a:r>
              <a:rPr lang="en-US" dirty="0"/>
              <a:t>		(Architectural)</a:t>
            </a:r>
          </a:p>
          <a:p>
            <a:pPr lvl="1"/>
            <a:r>
              <a:rPr lang="en-US" dirty="0" err="1"/>
              <a:t>Karena</a:t>
            </a:r>
            <a:r>
              <a:rPr lang="en-US" dirty="0"/>
              <a:t> Wickersham		(Social)</a:t>
            </a:r>
          </a:p>
          <a:p>
            <a:pPr lvl="1"/>
            <a:r>
              <a:rPr lang="en-US" dirty="0" smtClean="0"/>
              <a:t>Kerry </a:t>
            </a:r>
            <a:r>
              <a:rPr lang="en-US" dirty="0" err="1" smtClean="0"/>
              <a:t>Fosko</a:t>
            </a:r>
            <a:r>
              <a:rPr lang="en-US" dirty="0" smtClean="0"/>
              <a:t>			(Landscape)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Open Positions</a:t>
            </a:r>
          </a:p>
          <a:p>
            <a:pPr lvl="1"/>
            <a:r>
              <a:rPr lang="en-US" dirty="0"/>
              <a:t>Immediate Opening</a:t>
            </a:r>
            <a:r>
              <a:rPr lang="en-US" dirty="0" smtClean="0"/>
              <a:t>		(President)</a:t>
            </a:r>
          </a:p>
          <a:p>
            <a:pPr lvl="1"/>
            <a:r>
              <a:rPr lang="en-US" dirty="0" smtClean="0"/>
              <a:t>Immediate Opening		(Vice President)</a:t>
            </a:r>
          </a:p>
          <a:p>
            <a:pPr lvl="1"/>
            <a:r>
              <a:rPr lang="en-US" dirty="0"/>
              <a:t>Immediate Opening</a:t>
            </a:r>
            <a:r>
              <a:rPr lang="en-US" dirty="0" smtClean="0"/>
              <a:t>		(Treasurer)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HOA Board and committee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2018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Contract Management</a:t>
            </a:r>
          </a:p>
          <a:p>
            <a:pPr lvl="1"/>
            <a:r>
              <a:rPr lang="en-US" dirty="0" smtClean="0"/>
              <a:t>Financial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Landscaping</a:t>
            </a:r>
          </a:p>
          <a:p>
            <a:pPr lvl="1"/>
            <a:r>
              <a:rPr lang="en-US" dirty="0" smtClean="0"/>
              <a:t>Waste Management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Monthly </a:t>
            </a:r>
            <a:r>
              <a:rPr lang="en-US" dirty="0"/>
              <a:t>Planning Meetings</a:t>
            </a:r>
          </a:p>
          <a:p>
            <a:pPr lvl="1"/>
            <a:r>
              <a:rPr lang="en-US" dirty="0"/>
              <a:t>meeting minutes on file</a:t>
            </a:r>
          </a:p>
          <a:p>
            <a:endParaRPr lang="en-US" dirty="0" smtClean="0"/>
          </a:p>
          <a:p>
            <a:r>
              <a:rPr lang="en-US" dirty="0" smtClean="0"/>
              <a:t>Missing Shutter Letters</a:t>
            </a:r>
          </a:p>
          <a:p>
            <a:r>
              <a:rPr lang="en-US" dirty="0" smtClean="0"/>
              <a:t>Sidewalk Repairs</a:t>
            </a:r>
          </a:p>
          <a:p>
            <a:r>
              <a:rPr lang="en-US" dirty="0" smtClean="0"/>
              <a:t>Tot Lot Equipment Repairs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2019 Future Plans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Contract Management</a:t>
            </a:r>
          </a:p>
          <a:p>
            <a:pPr lvl="1"/>
            <a:r>
              <a:rPr lang="en-US" dirty="0" smtClean="0"/>
              <a:t>Negotiate </a:t>
            </a:r>
          </a:p>
          <a:p>
            <a:pPr lvl="2"/>
            <a:r>
              <a:rPr lang="en-US" dirty="0" smtClean="0"/>
              <a:t>Financial Management</a:t>
            </a:r>
          </a:p>
          <a:p>
            <a:pPr lvl="1"/>
            <a:r>
              <a:rPr lang="en-US" dirty="0" smtClean="0"/>
              <a:t>Compete New Contracts</a:t>
            </a:r>
          </a:p>
          <a:p>
            <a:pPr lvl="2"/>
            <a:r>
              <a:rPr lang="en-US" dirty="0" smtClean="0"/>
              <a:t>Landscaping</a:t>
            </a:r>
          </a:p>
          <a:p>
            <a:pPr lvl="2"/>
            <a:r>
              <a:rPr lang="en-US" dirty="0" smtClean="0"/>
              <a:t>Waste Management </a:t>
            </a:r>
          </a:p>
          <a:p>
            <a:pPr lvl="1"/>
            <a:endParaRPr lang="en-US" dirty="0"/>
          </a:p>
          <a:p>
            <a:r>
              <a:rPr lang="en-US" dirty="0"/>
              <a:t>Monthly Planning Meetings</a:t>
            </a:r>
          </a:p>
          <a:p>
            <a:pPr lvl="1"/>
            <a:r>
              <a:rPr lang="en-US" dirty="0"/>
              <a:t>meeting minutes on file</a:t>
            </a:r>
          </a:p>
          <a:p>
            <a:endParaRPr lang="en-US" dirty="0"/>
          </a:p>
          <a:p>
            <a:r>
              <a:rPr lang="en-US" dirty="0" smtClean="0"/>
              <a:t>Landscape Lighting</a:t>
            </a:r>
          </a:p>
          <a:p>
            <a:r>
              <a:rPr lang="en-US" dirty="0" smtClean="0"/>
              <a:t>Gazebo Roof Replacement</a:t>
            </a:r>
            <a:endParaRPr lang="en-US" dirty="0"/>
          </a:p>
          <a:p>
            <a:r>
              <a:rPr lang="en-US" dirty="0" smtClean="0"/>
              <a:t>Tot Lot Equipment Repairs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Sidewalk Repairs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01" y="2438400"/>
            <a:ext cx="2765822" cy="36877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3" y="2438400"/>
            <a:ext cx="2765822" cy="3687763"/>
          </a:xfrm>
        </p:spPr>
      </p:pic>
    </p:spTree>
    <p:extLst>
      <p:ext uri="{BB962C8B-B14F-4D97-AF65-F5344CB8AC3E}">
        <p14:creationId xmlns:p14="http://schemas.microsoft.com/office/powerpoint/2010/main" val="36701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58" y="2743200"/>
            <a:ext cx="22288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71800"/>
            <a:ext cx="345439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 Lot Repairs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4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2018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Contract Management</a:t>
            </a:r>
          </a:p>
          <a:p>
            <a:pPr lvl="1"/>
            <a:r>
              <a:rPr lang="en-US" dirty="0"/>
              <a:t>Lawn Maintenance</a:t>
            </a:r>
          </a:p>
          <a:p>
            <a:r>
              <a:rPr lang="en-US" dirty="0" smtClean="0"/>
              <a:t>Tree Trimming</a:t>
            </a:r>
          </a:p>
          <a:p>
            <a:pPr lvl="1"/>
            <a:r>
              <a:rPr lang="en-US" dirty="0" smtClean="0"/>
              <a:t>Victory Hills Entrance</a:t>
            </a:r>
          </a:p>
          <a:p>
            <a:pPr lvl="1"/>
            <a:r>
              <a:rPr lang="en-US" dirty="0" smtClean="0"/>
              <a:t>Tot Lot Area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2019 Future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Cleanup</a:t>
            </a:r>
          </a:p>
          <a:p>
            <a:r>
              <a:rPr lang="en-US" dirty="0" smtClean="0"/>
              <a:t>Erosion Problems</a:t>
            </a:r>
          </a:p>
          <a:p>
            <a:r>
              <a:rPr lang="en-US" dirty="0" smtClean="0"/>
              <a:t>Tree Trimming</a:t>
            </a:r>
          </a:p>
          <a:p>
            <a:pPr lvl="1"/>
            <a:r>
              <a:rPr lang="en-US" dirty="0" smtClean="0"/>
              <a:t>Prothero Hill (right side)</a:t>
            </a:r>
          </a:p>
          <a:p>
            <a:pPr lvl="1"/>
            <a:r>
              <a:rPr lang="en-US" dirty="0" smtClean="0"/>
              <a:t>Tot Lot Area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Prothero Entrance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7211"/>
            <a:ext cx="4040188" cy="30301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Walking Path to Tot Lot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93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561</TotalTime>
  <Words>457</Words>
  <Application>Microsoft Office PowerPoint</Application>
  <PresentationFormat>On-screen Show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  Jenna Estates     JANUARY 8, 2019</vt:lpstr>
      <vt:lpstr>PowerPoint Presentation</vt:lpstr>
      <vt:lpstr>About the HOA</vt:lpstr>
      <vt:lpstr>HOA Board and committee members</vt:lpstr>
      <vt:lpstr>HOA Board</vt:lpstr>
      <vt:lpstr>Sidewalk Repairs</vt:lpstr>
      <vt:lpstr>Tot Lot Repairs</vt:lpstr>
      <vt:lpstr>Landscape Committee</vt:lpstr>
      <vt:lpstr>Erosion Problems</vt:lpstr>
      <vt:lpstr>Social Committee</vt:lpstr>
      <vt:lpstr>Social Events</vt:lpstr>
      <vt:lpstr>ARCHITECTURAL Committee</vt:lpstr>
      <vt:lpstr>Financial Management</vt:lpstr>
      <vt:lpstr>Financial Review</vt:lpstr>
      <vt:lpstr>Financial Statements</vt:lpstr>
      <vt:lpstr>HOA Proxies and Voting</vt:lpstr>
      <vt:lpstr>Questions?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Prietz, Ronald C., Jr.</dc:creator>
  <cp:lastModifiedBy>Prietz, Ronald C., Jr.</cp:lastModifiedBy>
  <cp:revision>65</cp:revision>
  <dcterms:created xsi:type="dcterms:W3CDTF">2016-09-15T18:53:58Z</dcterms:created>
  <dcterms:modified xsi:type="dcterms:W3CDTF">2019-01-08T19:27:18Z</dcterms:modified>
</cp:coreProperties>
</file>